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8"/>
  </p:notesMasterIdLst>
  <p:sldIdLst>
    <p:sldId id="267" r:id="rId5"/>
    <p:sldId id="272" r:id="rId6"/>
    <p:sldId id="257" r:id="rId7"/>
    <p:sldId id="263" r:id="rId8"/>
    <p:sldId id="261" r:id="rId9"/>
    <p:sldId id="269" r:id="rId10"/>
    <p:sldId id="268" r:id="rId11"/>
    <p:sldId id="271" r:id="rId12"/>
    <p:sldId id="259" r:id="rId13"/>
    <p:sldId id="260" r:id="rId14"/>
    <p:sldId id="264" r:id="rId15"/>
    <p:sldId id="262" r:id="rId16"/>
    <p:sldId id="265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32F3424-4ABC-4B40-A640-EA75573744AF}" v="194" dt="2019-08-08T23:41:48.723"/>
    <p1510:client id="{E2037828-A3D1-0964-A5B6-99ACF2082C33}" v="30" dt="2019-08-08T23:54:23.525"/>
    <p1510:client id="{F50E2C04-E820-0073-E14A-3A0C57CF35E7}" v="128" dt="2019-08-09T00:02:55.511"/>
    <p1510:client id="{F547B70B-78E2-7580-0E5F-EA880E7ED205}" v="8" dt="2019-08-09T02:44:51.305"/>
    <p1510:client id="{F94A3C71-FD60-46A0-A1AB-1CC7E95121AD}" v="13" dt="2019-08-09T03:00:11.83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4" Type="http://schemas.openxmlformats.org/officeDocument/2006/relationships/image" Target="../media/image20.sv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svg"/><Relationship Id="rId1" Type="http://schemas.openxmlformats.org/officeDocument/2006/relationships/image" Target="../media/image22.png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svg"/></Relationships>
</file>

<file path=ppt/diagrams/_rels/data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svg"/><Relationship Id="rId1" Type="http://schemas.openxmlformats.org/officeDocument/2006/relationships/image" Target="../media/image30.png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openxmlformats.org/officeDocument/2006/relationships/image" Target="../media/image33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4" Type="http://schemas.openxmlformats.org/officeDocument/2006/relationships/image" Target="../media/image20.sv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svg"/><Relationship Id="rId1" Type="http://schemas.openxmlformats.org/officeDocument/2006/relationships/image" Target="../media/image22.png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svg"/></Relationships>
</file>

<file path=ppt/diagrams/_rels/drawing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svg"/><Relationship Id="rId1" Type="http://schemas.openxmlformats.org/officeDocument/2006/relationships/image" Target="../media/image30.png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openxmlformats.org/officeDocument/2006/relationships/image" Target="../media/image3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BD888D0-DFE9-43CF-8A09-3DAC798AE590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D373D7C4-8E71-4CA7-8FAA-8748E24E55F3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zh-CN"/>
            <a:t>Derek: Administrator </a:t>
          </a:r>
          <a:endParaRPr lang="en-US"/>
        </a:p>
      </dgm:t>
    </dgm:pt>
    <dgm:pt modelId="{BDC88319-7860-406E-96E9-8812C956DD49}" type="parTrans" cxnId="{308A4EFC-E674-4B43-AEF4-771836795310}">
      <dgm:prSet/>
      <dgm:spPr/>
      <dgm:t>
        <a:bodyPr/>
        <a:lstStyle/>
        <a:p>
          <a:endParaRPr lang="en-US"/>
        </a:p>
      </dgm:t>
    </dgm:pt>
    <dgm:pt modelId="{8A8C6880-6623-48CA-BA4E-47185F516FB7}" type="sibTrans" cxnId="{308A4EFC-E674-4B43-AEF4-771836795310}">
      <dgm:prSet/>
      <dgm:spPr/>
      <dgm:t>
        <a:bodyPr/>
        <a:lstStyle/>
        <a:p>
          <a:endParaRPr lang="en-US"/>
        </a:p>
      </dgm:t>
    </dgm:pt>
    <dgm:pt modelId="{8F30BD99-C799-4A01-A5CA-98FD7E89E295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altLang="zh-CN">
              <a:cs typeface="Calibri Light"/>
            </a:rPr>
            <a:t>Jessica</a:t>
          </a:r>
          <a:r>
            <a:rPr lang="zh-CN"/>
            <a:t>: Research and Repository Manager </a:t>
          </a:r>
          <a:endParaRPr lang="en-US"/>
        </a:p>
      </dgm:t>
    </dgm:pt>
    <dgm:pt modelId="{FF3B6535-70A7-4EFD-971E-2F43EA4339C8}" type="parTrans" cxnId="{6297A1D2-6231-470F-8875-A2D002DB9C92}">
      <dgm:prSet/>
      <dgm:spPr/>
      <dgm:t>
        <a:bodyPr/>
        <a:lstStyle/>
        <a:p>
          <a:endParaRPr lang="en-US"/>
        </a:p>
      </dgm:t>
    </dgm:pt>
    <dgm:pt modelId="{86850E4B-7CA1-428E-983C-B9853D94AA16}" type="sibTrans" cxnId="{6297A1D2-6231-470F-8875-A2D002DB9C92}">
      <dgm:prSet/>
      <dgm:spPr/>
      <dgm:t>
        <a:bodyPr/>
        <a:lstStyle/>
        <a:p>
          <a:endParaRPr lang="en-US"/>
        </a:p>
      </dgm:t>
    </dgm:pt>
    <dgm:pt modelId="{7A948253-349F-4568-8844-5702ADA774C7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>
              <a:cs typeface="Calibri Light"/>
            </a:rPr>
            <a:t>Lily</a:t>
          </a:r>
          <a:r>
            <a:rPr lang="zh-CN"/>
            <a:t>: Mechanical Engineer </a:t>
          </a:r>
          <a:endParaRPr lang="en-US"/>
        </a:p>
      </dgm:t>
    </dgm:pt>
    <dgm:pt modelId="{B271D88A-8F38-499E-A8F5-DF00D962E08B}" type="parTrans" cxnId="{7BB5960B-D555-48A8-9DA3-4F3A33032F53}">
      <dgm:prSet/>
      <dgm:spPr/>
      <dgm:t>
        <a:bodyPr/>
        <a:lstStyle/>
        <a:p>
          <a:endParaRPr lang="en-US"/>
        </a:p>
      </dgm:t>
    </dgm:pt>
    <dgm:pt modelId="{FD7D15F7-95CB-469D-9337-74A10F9F6505}" type="sibTrans" cxnId="{7BB5960B-D555-48A8-9DA3-4F3A33032F53}">
      <dgm:prSet/>
      <dgm:spPr/>
      <dgm:t>
        <a:bodyPr/>
        <a:lstStyle/>
        <a:p>
          <a:endParaRPr lang="en-US"/>
        </a:p>
      </dgm:t>
    </dgm:pt>
    <dgm:pt modelId="{A6B12CBF-131F-4E39-BD3B-39CF16989914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altLang="zh-CN">
              <a:cs typeface="Calibri Light"/>
            </a:rPr>
            <a:t>Andre: Mechanical Engineer </a:t>
          </a:r>
        </a:p>
      </dgm:t>
    </dgm:pt>
    <dgm:pt modelId="{8CDB18C4-16AE-4FB9-94F1-3D794CDA8F0D}" type="parTrans" cxnId="{55DD74FC-9FCD-4680-BC4C-EF996A1E3AF3}">
      <dgm:prSet/>
      <dgm:spPr/>
    </dgm:pt>
    <dgm:pt modelId="{3429A785-4603-48C0-BF36-ACF6D8512C4A}" type="sibTrans" cxnId="{55DD74FC-9FCD-4680-BC4C-EF996A1E3AF3}">
      <dgm:prSet/>
      <dgm:spPr/>
    </dgm:pt>
    <dgm:pt modelId="{6035E7E7-D7EE-4464-A2BE-31576EFEE7CE}" type="pres">
      <dgm:prSet presAssocID="{BBD888D0-DFE9-43CF-8A09-3DAC798AE590}" presName="root" presStyleCnt="0">
        <dgm:presLayoutVars>
          <dgm:dir/>
          <dgm:resizeHandles val="exact"/>
        </dgm:presLayoutVars>
      </dgm:prSet>
      <dgm:spPr/>
    </dgm:pt>
    <dgm:pt modelId="{EE39AE45-C1DD-4879-B163-FFD4769E091C}" type="pres">
      <dgm:prSet presAssocID="{D373D7C4-8E71-4CA7-8FAA-8748E24E55F3}" presName="compNode" presStyleCnt="0"/>
      <dgm:spPr/>
    </dgm:pt>
    <dgm:pt modelId="{25B2397B-E43D-41BE-A423-3963FEB3A2BA}" type="pres">
      <dgm:prSet presAssocID="{D373D7C4-8E71-4CA7-8FAA-8748E24E55F3}" presName="iconBgRect" presStyleLbl="bgShp" presStyleIdx="0" presStyleCnt="4"/>
      <dgm:spPr/>
    </dgm:pt>
    <dgm:pt modelId="{40BE9F8E-6CBD-458D-9493-687D67B01647}" type="pres">
      <dgm:prSet presAssocID="{D373D7C4-8E71-4CA7-8FAA-8748E24E55F3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59D3D548-DE09-4D5A-A355-F6AED720AD03}" type="pres">
      <dgm:prSet presAssocID="{D373D7C4-8E71-4CA7-8FAA-8748E24E55F3}" presName="spaceRect" presStyleCnt="0"/>
      <dgm:spPr/>
    </dgm:pt>
    <dgm:pt modelId="{C244CE72-33F6-476C-82FD-52CBCAF13212}" type="pres">
      <dgm:prSet presAssocID="{D373D7C4-8E71-4CA7-8FAA-8748E24E55F3}" presName="textRect" presStyleLbl="revTx" presStyleIdx="0" presStyleCnt="4">
        <dgm:presLayoutVars>
          <dgm:chMax val="1"/>
          <dgm:chPref val="1"/>
        </dgm:presLayoutVars>
      </dgm:prSet>
      <dgm:spPr/>
    </dgm:pt>
    <dgm:pt modelId="{79ED02B1-2756-4793-8750-103C9AC072D3}" type="pres">
      <dgm:prSet presAssocID="{8A8C6880-6623-48CA-BA4E-47185F516FB7}" presName="sibTrans" presStyleCnt="0"/>
      <dgm:spPr/>
    </dgm:pt>
    <dgm:pt modelId="{A6932E71-EC47-4817-AD02-F472E3D503C5}" type="pres">
      <dgm:prSet presAssocID="{8F30BD99-C799-4A01-A5CA-98FD7E89E295}" presName="compNode" presStyleCnt="0"/>
      <dgm:spPr/>
    </dgm:pt>
    <dgm:pt modelId="{DCC177E0-9CF2-4AB4-B4C0-2E657EE44C97}" type="pres">
      <dgm:prSet presAssocID="{8F30BD99-C799-4A01-A5CA-98FD7E89E295}" presName="iconBgRect" presStyleLbl="bgShp" presStyleIdx="1" presStyleCnt="4"/>
      <dgm:spPr/>
    </dgm:pt>
    <dgm:pt modelId="{B2D59071-D253-4A1A-A44B-9307A47E6870}" type="pres">
      <dgm:prSet presAssocID="{8F30BD99-C799-4A01-A5CA-98FD7E89E295}" presName="iconRect" presStyleLbl="node1" presStyleIdx="1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D3F45D2F-79C7-4ABF-8FF6-2E486DC7721F}" type="pres">
      <dgm:prSet presAssocID="{8F30BD99-C799-4A01-A5CA-98FD7E89E295}" presName="spaceRect" presStyleCnt="0"/>
      <dgm:spPr/>
    </dgm:pt>
    <dgm:pt modelId="{B4D8A936-711D-4360-BDE1-C8AA339587E5}" type="pres">
      <dgm:prSet presAssocID="{8F30BD99-C799-4A01-A5CA-98FD7E89E295}" presName="textRect" presStyleLbl="revTx" presStyleIdx="1" presStyleCnt="4">
        <dgm:presLayoutVars>
          <dgm:chMax val="1"/>
          <dgm:chPref val="1"/>
        </dgm:presLayoutVars>
      </dgm:prSet>
      <dgm:spPr/>
    </dgm:pt>
    <dgm:pt modelId="{0FFA976A-1AB2-469C-9367-A9FC80D5E15B}" type="pres">
      <dgm:prSet presAssocID="{86850E4B-7CA1-428E-983C-B9853D94AA16}" presName="sibTrans" presStyleCnt="0"/>
      <dgm:spPr/>
    </dgm:pt>
    <dgm:pt modelId="{4C56A96F-6185-450B-86B9-F9C691312318}" type="pres">
      <dgm:prSet presAssocID="{A6B12CBF-131F-4E39-BD3B-39CF16989914}" presName="compNode" presStyleCnt="0"/>
      <dgm:spPr/>
    </dgm:pt>
    <dgm:pt modelId="{E7E9B3E2-5F25-4C69-AF1F-40CB144C424D}" type="pres">
      <dgm:prSet presAssocID="{A6B12CBF-131F-4E39-BD3B-39CF16989914}" presName="iconBgRect" presStyleLbl="bgShp" presStyleIdx="2" presStyleCnt="4"/>
      <dgm:spPr/>
    </dgm:pt>
    <dgm:pt modelId="{B6931C36-9E79-48AD-8AAC-71DED875338F}" type="pres">
      <dgm:prSet presAssocID="{A6B12CBF-131F-4E39-BD3B-39CF16989914}" presName="iconRect" presStyleLbl="node1" presStyleIdx="2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8450E8EF-58A6-4A25-A662-A65CCAC98FD3}" type="pres">
      <dgm:prSet presAssocID="{A6B12CBF-131F-4E39-BD3B-39CF16989914}" presName="spaceRect" presStyleCnt="0"/>
      <dgm:spPr/>
    </dgm:pt>
    <dgm:pt modelId="{CB98F7DE-04F6-4218-8165-AEDF1FB57388}" type="pres">
      <dgm:prSet presAssocID="{A6B12CBF-131F-4E39-BD3B-39CF16989914}" presName="textRect" presStyleLbl="revTx" presStyleIdx="2" presStyleCnt="4">
        <dgm:presLayoutVars>
          <dgm:chMax val="1"/>
          <dgm:chPref val="1"/>
        </dgm:presLayoutVars>
      </dgm:prSet>
      <dgm:spPr/>
    </dgm:pt>
    <dgm:pt modelId="{E585D9C1-3464-4800-9F33-561B20103A2E}" type="pres">
      <dgm:prSet presAssocID="{3429A785-4603-48C0-BF36-ACF6D8512C4A}" presName="sibTrans" presStyleCnt="0"/>
      <dgm:spPr/>
    </dgm:pt>
    <dgm:pt modelId="{FF0DBACE-C3C8-4502-9A93-1E418681B7CE}" type="pres">
      <dgm:prSet presAssocID="{7A948253-349F-4568-8844-5702ADA774C7}" presName="compNode" presStyleCnt="0"/>
      <dgm:spPr/>
    </dgm:pt>
    <dgm:pt modelId="{78264665-2BD8-4C13-A18A-65956629F7DE}" type="pres">
      <dgm:prSet presAssocID="{7A948253-349F-4568-8844-5702ADA774C7}" presName="iconBgRect" presStyleLbl="bgShp" presStyleIdx="3" presStyleCnt="4"/>
      <dgm:spPr/>
    </dgm:pt>
    <dgm:pt modelId="{1E1E83D3-093A-45F7-97AD-FC56E3DBE235}" type="pres">
      <dgm:prSet presAssocID="{7A948253-349F-4568-8844-5702ADA774C7}" presName="iconRect" presStyleLbl="node1" presStyleIdx="3" presStyleCnt="4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lectrician"/>
        </a:ext>
      </dgm:extLst>
    </dgm:pt>
    <dgm:pt modelId="{782BEA64-CE3D-4DE2-AB76-628D9C2547BB}" type="pres">
      <dgm:prSet presAssocID="{7A948253-349F-4568-8844-5702ADA774C7}" presName="spaceRect" presStyleCnt="0"/>
      <dgm:spPr/>
    </dgm:pt>
    <dgm:pt modelId="{D229A908-943B-489D-954C-F9DDAD6EAC6C}" type="pres">
      <dgm:prSet presAssocID="{7A948253-349F-4568-8844-5702ADA774C7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7BB5960B-D555-48A8-9DA3-4F3A33032F53}" srcId="{BBD888D0-DFE9-43CF-8A09-3DAC798AE590}" destId="{7A948253-349F-4568-8844-5702ADA774C7}" srcOrd="3" destOrd="0" parTransId="{B271D88A-8F38-499E-A8F5-DF00D962E08B}" sibTransId="{FD7D15F7-95CB-469D-9337-74A10F9F6505}"/>
    <dgm:cxn modelId="{BF34671A-CD4B-409A-8EE8-5C64CECB1068}" type="presOf" srcId="{8F30BD99-C799-4A01-A5CA-98FD7E89E295}" destId="{B4D8A936-711D-4360-BDE1-C8AA339587E5}" srcOrd="0" destOrd="0" presId="urn:microsoft.com/office/officeart/2018/5/layout/IconCircleLabelList"/>
    <dgm:cxn modelId="{73A1E168-8BA5-450E-8F2F-E9596F20A12A}" type="presOf" srcId="{BBD888D0-DFE9-43CF-8A09-3DAC798AE590}" destId="{6035E7E7-D7EE-4464-A2BE-31576EFEE7CE}" srcOrd="0" destOrd="0" presId="urn:microsoft.com/office/officeart/2018/5/layout/IconCircleLabelList"/>
    <dgm:cxn modelId="{082A3373-17AD-4849-8F72-971880E2C41B}" type="presOf" srcId="{7A948253-349F-4568-8844-5702ADA774C7}" destId="{D229A908-943B-489D-954C-F9DDAD6EAC6C}" srcOrd="0" destOrd="0" presId="urn:microsoft.com/office/officeart/2018/5/layout/IconCircleLabelList"/>
    <dgm:cxn modelId="{D23DEDAB-B420-467A-AC93-5B743EDCEC91}" type="presOf" srcId="{A6B12CBF-131F-4E39-BD3B-39CF16989914}" destId="{CB98F7DE-04F6-4218-8165-AEDF1FB57388}" srcOrd="0" destOrd="0" presId="urn:microsoft.com/office/officeart/2018/5/layout/IconCircleLabelList"/>
    <dgm:cxn modelId="{2080FCAE-5A52-4E40-BBA4-E16BBF42EBBC}" type="presOf" srcId="{D373D7C4-8E71-4CA7-8FAA-8748E24E55F3}" destId="{C244CE72-33F6-476C-82FD-52CBCAF13212}" srcOrd="0" destOrd="0" presId="urn:microsoft.com/office/officeart/2018/5/layout/IconCircleLabelList"/>
    <dgm:cxn modelId="{6297A1D2-6231-470F-8875-A2D002DB9C92}" srcId="{BBD888D0-DFE9-43CF-8A09-3DAC798AE590}" destId="{8F30BD99-C799-4A01-A5CA-98FD7E89E295}" srcOrd="1" destOrd="0" parTransId="{FF3B6535-70A7-4EFD-971E-2F43EA4339C8}" sibTransId="{86850E4B-7CA1-428E-983C-B9853D94AA16}"/>
    <dgm:cxn modelId="{308A4EFC-E674-4B43-AEF4-771836795310}" srcId="{BBD888D0-DFE9-43CF-8A09-3DAC798AE590}" destId="{D373D7C4-8E71-4CA7-8FAA-8748E24E55F3}" srcOrd="0" destOrd="0" parTransId="{BDC88319-7860-406E-96E9-8812C956DD49}" sibTransId="{8A8C6880-6623-48CA-BA4E-47185F516FB7}"/>
    <dgm:cxn modelId="{55DD74FC-9FCD-4680-BC4C-EF996A1E3AF3}" srcId="{BBD888D0-DFE9-43CF-8A09-3DAC798AE590}" destId="{A6B12CBF-131F-4E39-BD3B-39CF16989914}" srcOrd="2" destOrd="0" parTransId="{8CDB18C4-16AE-4FB9-94F1-3D794CDA8F0D}" sibTransId="{3429A785-4603-48C0-BF36-ACF6D8512C4A}"/>
    <dgm:cxn modelId="{5455850C-8351-47B2-B4DA-3903E019D4D1}" type="presParOf" srcId="{6035E7E7-D7EE-4464-A2BE-31576EFEE7CE}" destId="{EE39AE45-C1DD-4879-B163-FFD4769E091C}" srcOrd="0" destOrd="0" presId="urn:microsoft.com/office/officeart/2018/5/layout/IconCircleLabelList"/>
    <dgm:cxn modelId="{690CF9F0-FAD1-4E4A-9A8D-208622F6644F}" type="presParOf" srcId="{EE39AE45-C1DD-4879-B163-FFD4769E091C}" destId="{25B2397B-E43D-41BE-A423-3963FEB3A2BA}" srcOrd="0" destOrd="0" presId="urn:microsoft.com/office/officeart/2018/5/layout/IconCircleLabelList"/>
    <dgm:cxn modelId="{B86DE9CE-2D42-4E36-8590-89BCBFFDE921}" type="presParOf" srcId="{EE39AE45-C1DD-4879-B163-FFD4769E091C}" destId="{40BE9F8E-6CBD-458D-9493-687D67B01647}" srcOrd="1" destOrd="0" presId="urn:microsoft.com/office/officeart/2018/5/layout/IconCircleLabelList"/>
    <dgm:cxn modelId="{93E0FA52-91A5-416B-AC21-C028747DC9EA}" type="presParOf" srcId="{EE39AE45-C1DD-4879-B163-FFD4769E091C}" destId="{59D3D548-DE09-4D5A-A355-F6AED720AD03}" srcOrd="2" destOrd="0" presId="urn:microsoft.com/office/officeart/2018/5/layout/IconCircleLabelList"/>
    <dgm:cxn modelId="{7D28EC5A-738F-40B0-9253-AEED7B8699F2}" type="presParOf" srcId="{EE39AE45-C1DD-4879-B163-FFD4769E091C}" destId="{C244CE72-33F6-476C-82FD-52CBCAF13212}" srcOrd="3" destOrd="0" presId="urn:microsoft.com/office/officeart/2018/5/layout/IconCircleLabelList"/>
    <dgm:cxn modelId="{CCEC9926-FFCC-4468-A167-CC0D8AEF386D}" type="presParOf" srcId="{6035E7E7-D7EE-4464-A2BE-31576EFEE7CE}" destId="{79ED02B1-2756-4793-8750-103C9AC072D3}" srcOrd="1" destOrd="0" presId="urn:microsoft.com/office/officeart/2018/5/layout/IconCircleLabelList"/>
    <dgm:cxn modelId="{E875E5F7-D407-4EB6-BE4A-E2959816A374}" type="presParOf" srcId="{6035E7E7-D7EE-4464-A2BE-31576EFEE7CE}" destId="{A6932E71-EC47-4817-AD02-F472E3D503C5}" srcOrd="2" destOrd="0" presId="urn:microsoft.com/office/officeart/2018/5/layout/IconCircleLabelList"/>
    <dgm:cxn modelId="{4A108C2E-7CCB-4545-A7FC-3D3469D4424E}" type="presParOf" srcId="{A6932E71-EC47-4817-AD02-F472E3D503C5}" destId="{DCC177E0-9CF2-4AB4-B4C0-2E657EE44C97}" srcOrd="0" destOrd="0" presId="urn:microsoft.com/office/officeart/2018/5/layout/IconCircleLabelList"/>
    <dgm:cxn modelId="{50A66B77-7E2B-4E4E-843E-357A3BC17ECD}" type="presParOf" srcId="{A6932E71-EC47-4817-AD02-F472E3D503C5}" destId="{B2D59071-D253-4A1A-A44B-9307A47E6870}" srcOrd="1" destOrd="0" presId="urn:microsoft.com/office/officeart/2018/5/layout/IconCircleLabelList"/>
    <dgm:cxn modelId="{62FF9EBC-4A7B-403E-BD09-A9866C1179A7}" type="presParOf" srcId="{A6932E71-EC47-4817-AD02-F472E3D503C5}" destId="{D3F45D2F-79C7-4ABF-8FF6-2E486DC7721F}" srcOrd="2" destOrd="0" presId="urn:microsoft.com/office/officeart/2018/5/layout/IconCircleLabelList"/>
    <dgm:cxn modelId="{B58CB54F-6FF0-465B-949B-31D9D17CEC31}" type="presParOf" srcId="{A6932E71-EC47-4817-AD02-F472E3D503C5}" destId="{B4D8A936-711D-4360-BDE1-C8AA339587E5}" srcOrd="3" destOrd="0" presId="urn:microsoft.com/office/officeart/2018/5/layout/IconCircleLabelList"/>
    <dgm:cxn modelId="{D88A6F0B-EDA0-4106-B9D4-3CC08369B0DF}" type="presParOf" srcId="{6035E7E7-D7EE-4464-A2BE-31576EFEE7CE}" destId="{0FFA976A-1AB2-469C-9367-A9FC80D5E15B}" srcOrd="3" destOrd="0" presId="urn:microsoft.com/office/officeart/2018/5/layout/IconCircleLabelList"/>
    <dgm:cxn modelId="{F46DAC8D-AD0D-4E84-AEAB-8C8C317482BC}" type="presParOf" srcId="{6035E7E7-D7EE-4464-A2BE-31576EFEE7CE}" destId="{4C56A96F-6185-450B-86B9-F9C691312318}" srcOrd="4" destOrd="0" presId="urn:microsoft.com/office/officeart/2018/5/layout/IconCircleLabelList"/>
    <dgm:cxn modelId="{47F9F1E4-BE0C-4DD6-9D46-B8F573757568}" type="presParOf" srcId="{4C56A96F-6185-450B-86B9-F9C691312318}" destId="{E7E9B3E2-5F25-4C69-AF1F-40CB144C424D}" srcOrd="0" destOrd="0" presId="urn:microsoft.com/office/officeart/2018/5/layout/IconCircleLabelList"/>
    <dgm:cxn modelId="{56514C49-DD26-4BEF-B695-DCB3E970B843}" type="presParOf" srcId="{4C56A96F-6185-450B-86B9-F9C691312318}" destId="{B6931C36-9E79-48AD-8AAC-71DED875338F}" srcOrd="1" destOrd="0" presId="urn:microsoft.com/office/officeart/2018/5/layout/IconCircleLabelList"/>
    <dgm:cxn modelId="{2AB6B0C7-53AB-4DE9-864F-CBB19076A09E}" type="presParOf" srcId="{4C56A96F-6185-450B-86B9-F9C691312318}" destId="{8450E8EF-58A6-4A25-A662-A65CCAC98FD3}" srcOrd="2" destOrd="0" presId="urn:microsoft.com/office/officeart/2018/5/layout/IconCircleLabelList"/>
    <dgm:cxn modelId="{550DDEE9-D1D6-4441-AA54-A1E26770E486}" type="presParOf" srcId="{4C56A96F-6185-450B-86B9-F9C691312318}" destId="{CB98F7DE-04F6-4218-8165-AEDF1FB57388}" srcOrd="3" destOrd="0" presId="urn:microsoft.com/office/officeart/2018/5/layout/IconCircleLabelList"/>
    <dgm:cxn modelId="{BD736C94-386B-4A4C-B10B-0532E18C24DB}" type="presParOf" srcId="{6035E7E7-D7EE-4464-A2BE-31576EFEE7CE}" destId="{E585D9C1-3464-4800-9F33-561B20103A2E}" srcOrd="5" destOrd="0" presId="urn:microsoft.com/office/officeart/2018/5/layout/IconCircleLabelList"/>
    <dgm:cxn modelId="{B8CE5274-2298-4772-81E7-527DD1238172}" type="presParOf" srcId="{6035E7E7-D7EE-4464-A2BE-31576EFEE7CE}" destId="{FF0DBACE-C3C8-4502-9A93-1E418681B7CE}" srcOrd="6" destOrd="0" presId="urn:microsoft.com/office/officeart/2018/5/layout/IconCircleLabelList"/>
    <dgm:cxn modelId="{CA02A550-3DF2-458F-BE58-274005F7FC76}" type="presParOf" srcId="{FF0DBACE-C3C8-4502-9A93-1E418681B7CE}" destId="{78264665-2BD8-4C13-A18A-65956629F7DE}" srcOrd="0" destOrd="0" presId="urn:microsoft.com/office/officeart/2018/5/layout/IconCircleLabelList"/>
    <dgm:cxn modelId="{DE82E59D-1884-4AD4-AB8D-E713025A43DD}" type="presParOf" srcId="{FF0DBACE-C3C8-4502-9A93-1E418681B7CE}" destId="{1E1E83D3-093A-45F7-97AD-FC56E3DBE235}" srcOrd="1" destOrd="0" presId="urn:microsoft.com/office/officeart/2018/5/layout/IconCircleLabelList"/>
    <dgm:cxn modelId="{BF884A2F-B830-45F7-9F11-AE34E25BF459}" type="presParOf" srcId="{FF0DBACE-C3C8-4502-9A93-1E418681B7CE}" destId="{782BEA64-CE3D-4DE2-AB76-628D9C2547BB}" srcOrd="2" destOrd="0" presId="urn:microsoft.com/office/officeart/2018/5/layout/IconCircleLabelList"/>
    <dgm:cxn modelId="{1B82F022-E7BA-4D42-93F5-BC92BBC27771}" type="presParOf" srcId="{FF0DBACE-C3C8-4502-9A93-1E418681B7CE}" destId="{D229A908-943B-489D-954C-F9DDAD6EAC6C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15A5C5D-A7EE-417C-992A-007DF4D0F52A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accent0_3" csCatId="mainScheme" phldr="1"/>
      <dgm:spPr/>
      <dgm:t>
        <a:bodyPr/>
        <a:lstStyle/>
        <a:p>
          <a:endParaRPr lang="en-US"/>
        </a:p>
      </dgm:t>
    </dgm:pt>
    <dgm:pt modelId="{8789B5F1-68FA-4C11-B28D-33AE9376329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Breaking/Pre-cooking</a:t>
          </a:r>
        </a:p>
      </dgm:t>
    </dgm:pt>
    <dgm:pt modelId="{482BA524-7B65-4443-B194-560920ABC589}" type="parTrans" cxnId="{A53CF0BD-6793-4FC1-A955-D03F20A7498C}">
      <dgm:prSet/>
      <dgm:spPr/>
      <dgm:t>
        <a:bodyPr/>
        <a:lstStyle/>
        <a:p>
          <a:endParaRPr lang="en-US"/>
        </a:p>
      </dgm:t>
    </dgm:pt>
    <dgm:pt modelId="{4F7101AB-4259-408F-A688-6BF38687F860}" type="sibTrans" cxnId="{A53CF0BD-6793-4FC1-A955-D03F20A7498C}">
      <dgm:prSet/>
      <dgm:spPr/>
      <dgm:t>
        <a:bodyPr/>
        <a:lstStyle/>
        <a:p>
          <a:endParaRPr lang="en-US"/>
        </a:p>
      </dgm:t>
    </dgm:pt>
    <dgm:pt modelId="{71E5F5EA-D118-4993-93F1-EE0677173A2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Breaking Machine</a:t>
          </a:r>
        </a:p>
      </dgm:t>
    </dgm:pt>
    <dgm:pt modelId="{86146126-B2B9-4A66-9980-8036B2E39156}" type="parTrans" cxnId="{CA10AD78-F43A-41D5-851B-243D5BEE3BE4}">
      <dgm:prSet/>
      <dgm:spPr/>
      <dgm:t>
        <a:bodyPr/>
        <a:lstStyle/>
        <a:p>
          <a:endParaRPr lang="en-US"/>
        </a:p>
      </dgm:t>
    </dgm:pt>
    <dgm:pt modelId="{D0E7EB7A-780E-4EBC-AB4D-034508AF11C7}" type="sibTrans" cxnId="{CA10AD78-F43A-41D5-851B-243D5BEE3BE4}">
      <dgm:prSet/>
      <dgm:spPr/>
      <dgm:t>
        <a:bodyPr/>
        <a:lstStyle/>
        <a:p>
          <a:endParaRPr lang="en-US"/>
        </a:p>
      </dgm:t>
    </dgm:pt>
    <dgm:pt modelId="{0908CE7B-574F-43C1-8A0A-BBA1BA1B1A6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Drainer</a:t>
          </a:r>
        </a:p>
      </dgm:t>
    </dgm:pt>
    <dgm:pt modelId="{93E5305B-EF93-4022-AD4C-FC4507B98E95}" type="parTrans" cxnId="{36BCCB40-D523-440C-AB1F-FB8EB8E75142}">
      <dgm:prSet/>
      <dgm:spPr/>
      <dgm:t>
        <a:bodyPr/>
        <a:lstStyle/>
        <a:p>
          <a:endParaRPr lang="en-US"/>
        </a:p>
      </dgm:t>
    </dgm:pt>
    <dgm:pt modelId="{842808FC-1620-494D-9341-F5EA3B4BC059}" type="sibTrans" cxnId="{36BCCB40-D523-440C-AB1F-FB8EB8E75142}">
      <dgm:prSet/>
      <dgm:spPr/>
      <dgm:t>
        <a:bodyPr/>
        <a:lstStyle/>
        <a:p>
          <a:endParaRPr lang="en-US"/>
        </a:p>
      </dgm:t>
    </dgm:pt>
    <dgm:pt modelId="{432DE46D-B6B3-4D97-8CC2-8BEADE2F37E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Pre-Cooker</a:t>
          </a:r>
        </a:p>
      </dgm:t>
    </dgm:pt>
    <dgm:pt modelId="{CCBB202D-CA24-4DBA-A451-9F1E77886AFD}" type="parTrans" cxnId="{44839293-0CB9-4C04-827B-97CCC0DC706A}">
      <dgm:prSet/>
      <dgm:spPr/>
      <dgm:t>
        <a:bodyPr/>
        <a:lstStyle/>
        <a:p>
          <a:endParaRPr lang="en-US"/>
        </a:p>
      </dgm:t>
    </dgm:pt>
    <dgm:pt modelId="{F4A87AD6-6241-449F-AEDA-F398DCAF1057}" type="sibTrans" cxnId="{44839293-0CB9-4C04-827B-97CCC0DC706A}">
      <dgm:prSet/>
      <dgm:spPr/>
      <dgm:t>
        <a:bodyPr/>
        <a:lstStyle/>
        <a:p>
          <a:endParaRPr lang="en-US"/>
        </a:p>
      </dgm:t>
    </dgm:pt>
    <dgm:pt modelId="{76E8D75A-107A-45A9-9310-85E481AA818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Water Evaporator</a:t>
          </a:r>
        </a:p>
      </dgm:t>
    </dgm:pt>
    <dgm:pt modelId="{C756E160-65FC-4D0E-8491-071F54364EE0}" type="parTrans" cxnId="{844025BE-97C7-4FA7-AC25-0182939DF504}">
      <dgm:prSet/>
      <dgm:spPr/>
      <dgm:t>
        <a:bodyPr/>
        <a:lstStyle/>
        <a:p>
          <a:endParaRPr lang="en-US"/>
        </a:p>
      </dgm:t>
    </dgm:pt>
    <dgm:pt modelId="{45BEBCC1-45A4-464F-B611-9B83B8042B82}" type="sibTrans" cxnId="{844025BE-97C7-4FA7-AC25-0182939DF504}">
      <dgm:prSet/>
      <dgm:spPr/>
      <dgm:t>
        <a:bodyPr/>
        <a:lstStyle/>
        <a:p>
          <a:endParaRPr lang="en-US"/>
        </a:p>
      </dgm:t>
    </dgm:pt>
    <dgm:pt modelId="{D7424386-BB04-49E2-A67A-7523DAE2CB6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Continuous Cooking</a:t>
          </a:r>
        </a:p>
      </dgm:t>
    </dgm:pt>
    <dgm:pt modelId="{54CBE8DA-983E-4355-A6BC-EED954397B74}" type="parTrans" cxnId="{0820BAE8-14C4-4BD0-93DE-5816DAE10570}">
      <dgm:prSet/>
      <dgm:spPr/>
      <dgm:t>
        <a:bodyPr/>
        <a:lstStyle/>
        <a:p>
          <a:endParaRPr lang="en-US"/>
        </a:p>
      </dgm:t>
    </dgm:pt>
    <dgm:pt modelId="{8099A5DC-D7B4-4F41-A2D1-549D6B1A96D4}" type="sibTrans" cxnId="{0820BAE8-14C4-4BD0-93DE-5816DAE10570}">
      <dgm:prSet/>
      <dgm:spPr/>
      <dgm:t>
        <a:bodyPr/>
        <a:lstStyle/>
        <a:p>
          <a:endParaRPr lang="en-US"/>
        </a:p>
      </dgm:t>
    </dgm:pt>
    <dgm:pt modelId="{300970A6-B02C-4A34-BE37-458BF7E5D6C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Large Cooking Chamber/ Chambers</a:t>
          </a:r>
        </a:p>
      </dgm:t>
    </dgm:pt>
    <dgm:pt modelId="{33AB2020-6AB9-4BF4-A7BB-38D1BF372367}" type="parTrans" cxnId="{64B8E88A-8F55-485A-B906-B181DECC87C8}">
      <dgm:prSet/>
      <dgm:spPr/>
      <dgm:t>
        <a:bodyPr/>
        <a:lstStyle/>
        <a:p>
          <a:endParaRPr lang="en-US"/>
        </a:p>
      </dgm:t>
    </dgm:pt>
    <dgm:pt modelId="{4B706C6F-1CDD-40D5-8FBB-B4C585EDBB61}" type="sibTrans" cxnId="{64B8E88A-8F55-485A-B906-B181DECC87C8}">
      <dgm:prSet/>
      <dgm:spPr/>
      <dgm:t>
        <a:bodyPr/>
        <a:lstStyle/>
        <a:p>
          <a:endParaRPr lang="en-US"/>
        </a:p>
      </dgm:t>
    </dgm:pt>
    <dgm:pt modelId="{D03ED6F1-433A-4A41-B93B-43CA7D2DF77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Heating Chamber</a:t>
          </a:r>
        </a:p>
      </dgm:t>
    </dgm:pt>
    <dgm:pt modelId="{653FA038-AB34-4DD0-9D0D-0063C0FF638C}" type="parTrans" cxnId="{C8B182A3-2861-4A6E-8368-24B75F617872}">
      <dgm:prSet/>
      <dgm:spPr/>
      <dgm:t>
        <a:bodyPr/>
        <a:lstStyle/>
        <a:p>
          <a:endParaRPr lang="en-US"/>
        </a:p>
      </dgm:t>
    </dgm:pt>
    <dgm:pt modelId="{1D6CC231-8469-4184-841D-C92CCF1070B7}" type="sibTrans" cxnId="{C8B182A3-2861-4A6E-8368-24B75F617872}">
      <dgm:prSet/>
      <dgm:spPr/>
      <dgm:t>
        <a:bodyPr/>
        <a:lstStyle/>
        <a:p>
          <a:endParaRPr lang="en-US"/>
        </a:p>
      </dgm:t>
    </dgm:pt>
    <dgm:pt modelId="{CEEF0ED2-81B2-4BE5-976E-71A3E9DF6F6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Pressure Chamber</a:t>
          </a:r>
        </a:p>
      </dgm:t>
    </dgm:pt>
    <dgm:pt modelId="{35FD2673-30E1-47FF-9276-E3D84E989B4A}" type="parTrans" cxnId="{ADAEB866-A938-48BD-A419-139BFEE15D14}">
      <dgm:prSet/>
      <dgm:spPr/>
      <dgm:t>
        <a:bodyPr/>
        <a:lstStyle/>
        <a:p>
          <a:endParaRPr lang="en-US"/>
        </a:p>
      </dgm:t>
    </dgm:pt>
    <dgm:pt modelId="{9E6511F9-66D8-4FE2-976D-0C8C169F8A11}" type="sibTrans" cxnId="{ADAEB866-A938-48BD-A419-139BFEE15D14}">
      <dgm:prSet/>
      <dgm:spPr/>
      <dgm:t>
        <a:bodyPr/>
        <a:lstStyle/>
        <a:p>
          <a:endParaRPr lang="en-US"/>
        </a:p>
      </dgm:t>
    </dgm:pt>
    <dgm:pt modelId="{D4301AE8-818B-4D0F-A6A4-BAF8B90A66F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Separation</a:t>
          </a:r>
        </a:p>
      </dgm:t>
    </dgm:pt>
    <dgm:pt modelId="{3A3F2BBC-FA4D-487C-BE01-14353B466B41}" type="parTrans" cxnId="{82B041CA-3D99-4A32-93D9-C6B475EF8AF1}">
      <dgm:prSet/>
      <dgm:spPr/>
      <dgm:t>
        <a:bodyPr/>
        <a:lstStyle/>
        <a:p>
          <a:endParaRPr lang="en-US"/>
        </a:p>
      </dgm:t>
    </dgm:pt>
    <dgm:pt modelId="{FE9B9335-5650-4A70-853C-2438231A66E3}" type="sibTrans" cxnId="{82B041CA-3D99-4A32-93D9-C6B475EF8AF1}">
      <dgm:prSet/>
      <dgm:spPr/>
      <dgm:t>
        <a:bodyPr/>
        <a:lstStyle/>
        <a:p>
          <a:endParaRPr lang="en-US"/>
        </a:p>
      </dgm:t>
    </dgm:pt>
    <dgm:pt modelId="{6EE600B9-E671-4A40-B79B-2D24464F408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Percolation Process </a:t>
          </a:r>
        </a:p>
      </dgm:t>
    </dgm:pt>
    <dgm:pt modelId="{2F481B35-AFC8-4A4C-BABE-C6067C101DCF}" type="parTrans" cxnId="{D65DB1F6-9CC7-4FF0-A3C5-A0ED40796551}">
      <dgm:prSet/>
      <dgm:spPr/>
      <dgm:t>
        <a:bodyPr/>
        <a:lstStyle/>
        <a:p>
          <a:endParaRPr lang="en-US"/>
        </a:p>
      </dgm:t>
    </dgm:pt>
    <dgm:pt modelId="{5FC0DCE4-DA47-46FE-9DC7-65DA59A3DBDC}" type="sibTrans" cxnId="{D65DB1F6-9CC7-4FF0-A3C5-A0ED40796551}">
      <dgm:prSet/>
      <dgm:spPr/>
      <dgm:t>
        <a:bodyPr/>
        <a:lstStyle/>
        <a:p>
          <a:endParaRPr lang="en-US"/>
        </a:p>
      </dgm:t>
    </dgm:pt>
    <dgm:pt modelId="{14105912-9F4F-489C-9C83-67A6D8ACDCE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Industrial Decanter</a:t>
          </a:r>
        </a:p>
      </dgm:t>
    </dgm:pt>
    <dgm:pt modelId="{CD895794-602C-497E-8A73-8B98E5DD9DF2}" type="parTrans" cxnId="{FAFBF629-A1D3-419E-A721-FBCD51ED376D}">
      <dgm:prSet/>
      <dgm:spPr/>
      <dgm:t>
        <a:bodyPr/>
        <a:lstStyle/>
        <a:p>
          <a:endParaRPr lang="en-US"/>
        </a:p>
      </dgm:t>
    </dgm:pt>
    <dgm:pt modelId="{0890E12D-1598-4C8B-8A0F-36158B3C9AD8}" type="sibTrans" cxnId="{FAFBF629-A1D3-419E-A721-FBCD51ED376D}">
      <dgm:prSet/>
      <dgm:spPr/>
      <dgm:t>
        <a:bodyPr/>
        <a:lstStyle/>
        <a:p>
          <a:endParaRPr lang="en-US"/>
        </a:p>
      </dgm:t>
    </dgm:pt>
    <dgm:pt modelId="{DD2EA737-BFC3-46DA-9DF6-3A776ECA8B1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Fat Press</a:t>
          </a:r>
        </a:p>
      </dgm:t>
    </dgm:pt>
    <dgm:pt modelId="{E9888C42-1C56-4E08-BA2F-1D7A287DC1AB}" type="parTrans" cxnId="{BF902D6E-13AD-456E-9654-95D9A979493A}">
      <dgm:prSet/>
      <dgm:spPr/>
      <dgm:t>
        <a:bodyPr/>
        <a:lstStyle/>
        <a:p>
          <a:endParaRPr lang="en-US"/>
        </a:p>
      </dgm:t>
    </dgm:pt>
    <dgm:pt modelId="{303B465C-1869-4C75-9963-44E5C3E5445E}" type="sibTrans" cxnId="{BF902D6E-13AD-456E-9654-95D9A979493A}">
      <dgm:prSet/>
      <dgm:spPr/>
      <dgm:t>
        <a:bodyPr/>
        <a:lstStyle/>
        <a:p>
          <a:endParaRPr lang="en-US"/>
        </a:p>
      </dgm:t>
    </dgm:pt>
    <dgm:pt modelId="{F8B6A67B-53C8-4D3C-8445-237B766F3A4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Separator</a:t>
          </a:r>
        </a:p>
      </dgm:t>
    </dgm:pt>
    <dgm:pt modelId="{786D233E-2D1C-4EDD-9E2C-99EFA6679AFB}" type="parTrans" cxnId="{FC2FF730-07E0-43A6-AE6B-8FA8897618A1}">
      <dgm:prSet/>
      <dgm:spPr/>
      <dgm:t>
        <a:bodyPr/>
        <a:lstStyle/>
        <a:p>
          <a:endParaRPr lang="en-US"/>
        </a:p>
      </dgm:t>
    </dgm:pt>
    <dgm:pt modelId="{6E088C56-887A-4A3E-9CEC-79550BC0BBDF}" type="sibTrans" cxnId="{FC2FF730-07E0-43A6-AE6B-8FA8897618A1}">
      <dgm:prSet/>
      <dgm:spPr/>
      <dgm:t>
        <a:bodyPr/>
        <a:lstStyle/>
        <a:p>
          <a:endParaRPr lang="en-US"/>
        </a:p>
      </dgm:t>
    </dgm:pt>
    <dgm:pt modelId="{321D5CAD-5C44-4283-AC84-6CD3F008D497}" type="pres">
      <dgm:prSet presAssocID="{115A5C5D-A7EE-417C-992A-007DF4D0F52A}" presName="root" presStyleCnt="0">
        <dgm:presLayoutVars>
          <dgm:dir/>
          <dgm:resizeHandles val="exact"/>
        </dgm:presLayoutVars>
      </dgm:prSet>
      <dgm:spPr/>
    </dgm:pt>
    <dgm:pt modelId="{E07CC190-F2CD-441E-A895-E8F4E5B0B22C}" type="pres">
      <dgm:prSet presAssocID="{8789B5F1-68FA-4C11-B28D-33AE9376329A}" presName="compNode" presStyleCnt="0"/>
      <dgm:spPr/>
    </dgm:pt>
    <dgm:pt modelId="{5A594FB5-8D2A-4C9D-9EEB-362B81B06560}" type="pres">
      <dgm:prSet presAssocID="{8789B5F1-68FA-4C11-B28D-33AE9376329A}" presName="bgRect" presStyleLbl="bgShp" presStyleIdx="0" presStyleCnt="3"/>
      <dgm:spPr/>
    </dgm:pt>
    <dgm:pt modelId="{5BF0D9B5-143D-4466-A2A1-D941DAB99F5B}" type="pres">
      <dgm:prSet presAssocID="{8789B5F1-68FA-4C11-B28D-33AE9376329A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76D9EBBD-0FBA-48E0-B5C4-EEA225ACD599}" type="pres">
      <dgm:prSet presAssocID="{8789B5F1-68FA-4C11-B28D-33AE9376329A}" presName="spaceRect" presStyleCnt="0"/>
      <dgm:spPr/>
    </dgm:pt>
    <dgm:pt modelId="{4300AEEB-30FB-4DEB-BCF4-B65524740750}" type="pres">
      <dgm:prSet presAssocID="{8789B5F1-68FA-4C11-B28D-33AE9376329A}" presName="parTx" presStyleLbl="revTx" presStyleIdx="0" presStyleCnt="6">
        <dgm:presLayoutVars>
          <dgm:chMax val="0"/>
          <dgm:chPref val="0"/>
        </dgm:presLayoutVars>
      </dgm:prSet>
      <dgm:spPr/>
    </dgm:pt>
    <dgm:pt modelId="{91307C5C-D97F-49A7-AFAA-257690575EFE}" type="pres">
      <dgm:prSet presAssocID="{8789B5F1-68FA-4C11-B28D-33AE9376329A}" presName="desTx" presStyleLbl="revTx" presStyleIdx="1" presStyleCnt="6">
        <dgm:presLayoutVars/>
      </dgm:prSet>
      <dgm:spPr/>
    </dgm:pt>
    <dgm:pt modelId="{778A9386-6E47-429E-AC54-B2808E5C8096}" type="pres">
      <dgm:prSet presAssocID="{4F7101AB-4259-408F-A688-6BF38687F860}" presName="sibTrans" presStyleCnt="0"/>
      <dgm:spPr/>
    </dgm:pt>
    <dgm:pt modelId="{29F4AFF8-0471-4831-97E6-0CCED5D04BE3}" type="pres">
      <dgm:prSet presAssocID="{D7424386-BB04-49E2-A67A-7523DAE2CB67}" presName="compNode" presStyleCnt="0"/>
      <dgm:spPr/>
    </dgm:pt>
    <dgm:pt modelId="{36E51623-9C8B-4972-B1A0-D3AA6290E4A0}" type="pres">
      <dgm:prSet presAssocID="{D7424386-BB04-49E2-A67A-7523DAE2CB67}" presName="bgRect" presStyleLbl="bgShp" presStyleIdx="1" presStyleCnt="3"/>
      <dgm:spPr/>
    </dgm:pt>
    <dgm:pt modelId="{D0D8BEDB-AD27-4450-909E-F83A71D0E3CC}" type="pres">
      <dgm:prSet presAssocID="{D7424386-BB04-49E2-A67A-7523DAE2CB67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ork and knife"/>
        </a:ext>
      </dgm:extLst>
    </dgm:pt>
    <dgm:pt modelId="{BA7A3836-4BBE-42DF-BB44-21205437A01F}" type="pres">
      <dgm:prSet presAssocID="{D7424386-BB04-49E2-A67A-7523DAE2CB67}" presName="spaceRect" presStyleCnt="0"/>
      <dgm:spPr/>
    </dgm:pt>
    <dgm:pt modelId="{B3D82132-5848-4EAA-AB5F-96F12EE5D01C}" type="pres">
      <dgm:prSet presAssocID="{D7424386-BB04-49E2-A67A-7523DAE2CB67}" presName="parTx" presStyleLbl="revTx" presStyleIdx="2" presStyleCnt="6">
        <dgm:presLayoutVars>
          <dgm:chMax val="0"/>
          <dgm:chPref val="0"/>
        </dgm:presLayoutVars>
      </dgm:prSet>
      <dgm:spPr/>
    </dgm:pt>
    <dgm:pt modelId="{BB15323A-18EE-4A0E-BDA1-3A75228C48F7}" type="pres">
      <dgm:prSet presAssocID="{D7424386-BB04-49E2-A67A-7523DAE2CB67}" presName="desTx" presStyleLbl="revTx" presStyleIdx="3" presStyleCnt="6">
        <dgm:presLayoutVars/>
      </dgm:prSet>
      <dgm:spPr/>
    </dgm:pt>
    <dgm:pt modelId="{6FF73C0B-D85B-48CA-BD7A-2A16F387ECA7}" type="pres">
      <dgm:prSet presAssocID="{8099A5DC-D7B4-4F41-A2D1-549D6B1A96D4}" presName="sibTrans" presStyleCnt="0"/>
      <dgm:spPr/>
    </dgm:pt>
    <dgm:pt modelId="{2D3F69F0-506D-48AA-BFCC-335B1FDC4B2F}" type="pres">
      <dgm:prSet presAssocID="{D4301AE8-818B-4D0F-A6A4-BAF8B90A66F9}" presName="compNode" presStyleCnt="0"/>
      <dgm:spPr/>
    </dgm:pt>
    <dgm:pt modelId="{9A0290ED-01FF-40EE-A884-B7E8525B5DC6}" type="pres">
      <dgm:prSet presAssocID="{D4301AE8-818B-4D0F-A6A4-BAF8B90A66F9}" presName="bgRect" presStyleLbl="bgShp" presStyleIdx="2" presStyleCnt="3"/>
      <dgm:spPr/>
    </dgm:pt>
    <dgm:pt modelId="{68E8D1D5-C157-4593-98DF-81133F03E609}" type="pres">
      <dgm:prSet presAssocID="{D4301AE8-818B-4D0F-A6A4-BAF8B90A66F9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eaker"/>
        </a:ext>
      </dgm:extLst>
    </dgm:pt>
    <dgm:pt modelId="{5157963A-BDEC-45C6-BC15-C0AC18BD389D}" type="pres">
      <dgm:prSet presAssocID="{D4301AE8-818B-4D0F-A6A4-BAF8B90A66F9}" presName="spaceRect" presStyleCnt="0"/>
      <dgm:spPr/>
    </dgm:pt>
    <dgm:pt modelId="{28D4E77D-B07C-4DCE-89B5-BD6DDCFF86CB}" type="pres">
      <dgm:prSet presAssocID="{D4301AE8-818B-4D0F-A6A4-BAF8B90A66F9}" presName="parTx" presStyleLbl="revTx" presStyleIdx="4" presStyleCnt="6">
        <dgm:presLayoutVars>
          <dgm:chMax val="0"/>
          <dgm:chPref val="0"/>
        </dgm:presLayoutVars>
      </dgm:prSet>
      <dgm:spPr/>
    </dgm:pt>
    <dgm:pt modelId="{B1B8B902-7C95-40C6-AECD-C30CEB18B460}" type="pres">
      <dgm:prSet presAssocID="{D4301AE8-818B-4D0F-A6A4-BAF8B90A66F9}" presName="desTx" presStyleLbl="revTx" presStyleIdx="5" presStyleCnt="6">
        <dgm:presLayoutVars/>
      </dgm:prSet>
      <dgm:spPr/>
    </dgm:pt>
  </dgm:ptLst>
  <dgm:cxnLst>
    <dgm:cxn modelId="{2319E302-4F75-48D6-9C6B-A5A4BDBE37FA}" type="presOf" srcId="{CEEF0ED2-81B2-4BE5-976E-71A3E9DF6F62}" destId="{BB15323A-18EE-4A0E-BDA1-3A75228C48F7}" srcOrd="0" destOrd="2" presId="urn:microsoft.com/office/officeart/2018/2/layout/IconVerticalSolidList"/>
    <dgm:cxn modelId="{FAFBF629-A1D3-419E-A721-FBCD51ED376D}" srcId="{D4301AE8-818B-4D0F-A6A4-BAF8B90A66F9}" destId="{14105912-9F4F-489C-9C83-67A6D8ACDCE7}" srcOrd="1" destOrd="0" parTransId="{CD895794-602C-497E-8A73-8B98E5DD9DF2}" sibTransId="{0890E12D-1598-4C8B-8A0F-36158B3C9AD8}"/>
    <dgm:cxn modelId="{3F732B2F-1834-4FE8-841D-1C3AC6129B7C}" type="presOf" srcId="{6EE600B9-E671-4A40-B79B-2D24464F4086}" destId="{B1B8B902-7C95-40C6-AECD-C30CEB18B460}" srcOrd="0" destOrd="0" presId="urn:microsoft.com/office/officeart/2018/2/layout/IconVerticalSolidList"/>
    <dgm:cxn modelId="{FC2FF730-07E0-43A6-AE6B-8FA8897618A1}" srcId="{D4301AE8-818B-4D0F-A6A4-BAF8B90A66F9}" destId="{F8B6A67B-53C8-4D3C-8445-237B766F3A4C}" srcOrd="3" destOrd="0" parTransId="{786D233E-2D1C-4EDD-9E2C-99EFA6679AFB}" sibTransId="{6E088C56-887A-4A3E-9CEC-79550BC0BBDF}"/>
    <dgm:cxn modelId="{748D033D-9653-45D0-A9A1-3A6B7D982FEA}" type="presOf" srcId="{D4301AE8-818B-4D0F-A6A4-BAF8B90A66F9}" destId="{28D4E77D-B07C-4DCE-89B5-BD6DDCFF86CB}" srcOrd="0" destOrd="0" presId="urn:microsoft.com/office/officeart/2018/2/layout/IconVerticalSolidList"/>
    <dgm:cxn modelId="{36BCCB40-D523-440C-AB1F-FB8EB8E75142}" srcId="{8789B5F1-68FA-4C11-B28D-33AE9376329A}" destId="{0908CE7B-574F-43C1-8A0A-BBA1BA1B1A67}" srcOrd="1" destOrd="0" parTransId="{93E5305B-EF93-4022-AD4C-FC4507B98E95}" sibTransId="{842808FC-1620-494D-9341-F5EA3B4BC059}"/>
    <dgm:cxn modelId="{D13C365E-5044-4B9A-967F-43EED379BBC3}" type="presOf" srcId="{115A5C5D-A7EE-417C-992A-007DF4D0F52A}" destId="{321D5CAD-5C44-4283-AC84-6CD3F008D497}" srcOrd="0" destOrd="0" presId="urn:microsoft.com/office/officeart/2018/2/layout/IconVerticalSolidList"/>
    <dgm:cxn modelId="{A1D0D241-2802-45A3-802D-AA1E223766B1}" type="presOf" srcId="{8789B5F1-68FA-4C11-B28D-33AE9376329A}" destId="{4300AEEB-30FB-4DEB-BCF4-B65524740750}" srcOrd="0" destOrd="0" presId="urn:microsoft.com/office/officeart/2018/2/layout/IconVerticalSolidList"/>
    <dgm:cxn modelId="{ADAEB866-A938-48BD-A419-139BFEE15D14}" srcId="{D7424386-BB04-49E2-A67A-7523DAE2CB67}" destId="{CEEF0ED2-81B2-4BE5-976E-71A3E9DF6F62}" srcOrd="2" destOrd="0" parTransId="{35FD2673-30E1-47FF-9276-E3D84E989B4A}" sibTransId="{9E6511F9-66D8-4FE2-976D-0C8C169F8A11}"/>
    <dgm:cxn modelId="{1DA04247-8E75-4875-A787-B03DD00031A8}" type="presOf" srcId="{14105912-9F4F-489C-9C83-67A6D8ACDCE7}" destId="{B1B8B902-7C95-40C6-AECD-C30CEB18B460}" srcOrd="0" destOrd="1" presId="urn:microsoft.com/office/officeart/2018/2/layout/IconVerticalSolidList"/>
    <dgm:cxn modelId="{BF902D6E-13AD-456E-9654-95D9A979493A}" srcId="{D4301AE8-818B-4D0F-A6A4-BAF8B90A66F9}" destId="{DD2EA737-BFC3-46DA-9DF6-3A776ECA8B11}" srcOrd="2" destOrd="0" parTransId="{E9888C42-1C56-4E08-BA2F-1D7A287DC1AB}" sibTransId="{303B465C-1869-4C75-9963-44E5C3E5445E}"/>
    <dgm:cxn modelId="{0CC9346E-2D85-4942-AD18-B31E20C81C58}" type="presOf" srcId="{F8B6A67B-53C8-4D3C-8445-237B766F3A4C}" destId="{B1B8B902-7C95-40C6-AECD-C30CEB18B460}" srcOrd="0" destOrd="3" presId="urn:microsoft.com/office/officeart/2018/2/layout/IconVerticalSolidList"/>
    <dgm:cxn modelId="{CA10AD78-F43A-41D5-851B-243D5BEE3BE4}" srcId="{8789B5F1-68FA-4C11-B28D-33AE9376329A}" destId="{71E5F5EA-D118-4993-93F1-EE0677173A2D}" srcOrd="0" destOrd="0" parTransId="{86146126-B2B9-4A66-9980-8036B2E39156}" sibTransId="{D0E7EB7A-780E-4EBC-AB4D-034508AF11C7}"/>
    <dgm:cxn modelId="{64B8E88A-8F55-485A-B906-B181DECC87C8}" srcId="{D7424386-BB04-49E2-A67A-7523DAE2CB67}" destId="{300970A6-B02C-4A34-BE37-458BF7E5D6C7}" srcOrd="0" destOrd="0" parTransId="{33AB2020-6AB9-4BF4-A7BB-38D1BF372367}" sibTransId="{4B706C6F-1CDD-40D5-8FBB-B4C585EDBB61}"/>
    <dgm:cxn modelId="{19FFEF8D-2147-4C69-AD5A-81C49785E0EB}" type="presOf" srcId="{D7424386-BB04-49E2-A67A-7523DAE2CB67}" destId="{B3D82132-5848-4EAA-AB5F-96F12EE5D01C}" srcOrd="0" destOrd="0" presId="urn:microsoft.com/office/officeart/2018/2/layout/IconVerticalSolidList"/>
    <dgm:cxn modelId="{44839293-0CB9-4C04-827B-97CCC0DC706A}" srcId="{8789B5F1-68FA-4C11-B28D-33AE9376329A}" destId="{432DE46D-B6B3-4D97-8CC2-8BEADE2F37EE}" srcOrd="2" destOrd="0" parTransId="{CCBB202D-CA24-4DBA-A451-9F1E77886AFD}" sibTransId="{F4A87AD6-6241-449F-AEDA-F398DCAF1057}"/>
    <dgm:cxn modelId="{93FAFC9B-1664-42C8-85D0-98CAF74112ED}" type="presOf" srcId="{71E5F5EA-D118-4993-93F1-EE0677173A2D}" destId="{91307C5C-D97F-49A7-AFAA-257690575EFE}" srcOrd="0" destOrd="0" presId="urn:microsoft.com/office/officeart/2018/2/layout/IconVerticalSolidList"/>
    <dgm:cxn modelId="{17ECC39D-5B99-479E-8689-083E67D59A2E}" type="presOf" srcId="{DD2EA737-BFC3-46DA-9DF6-3A776ECA8B11}" destId="{B1B8B902-7C95-40C6-AECD-C30CEB18B460}" srcOrd="0" destOrd="2" presId="urn:microsoft.com/office/officeart/2018/2/layout/IconVerticalSolidList"/>
    <dgm:cxn modelId="{7D2F55A2-F623-4D24-A051-47F2BB667C39}" type="presOf" srcId="{432DE46D-B6B3-4D97-8CC2-8BEADE2F37EE}" destId="{91307C5C-D97F-49A7-AFAA-257690575EFE}" srcOrd="0" destOrd="2" presId="urn:microsoft.com/office/officeart/2018/2/layout/IconVerticalSolidList"/>
    <dgm:cxn modelId="{C8B182A3-2861-4A6E-8368-24B75F617872}" srcId="{D7424386-BB04-49E2-A67A-7523DAE2CB67}" destId="{D03ED6F1-433A-4A41-B93B-43CA7D2DF778}" srcOrd="1" destOrd="0" parTransId="{653FA038-AB34-4DD0-9D0D-0063C0FF638C}" sibTransId="{1D6CC231-8469-4184-841D-C92CCF1070B7}"/>
    <dgm:cxn modelId="{A53CF0BD-6793-4FC1-A955-D03F20A7498C}" srcId="{115A5C5D-A7EE-417C-992A-007DF4D0F52A}" destId="{8789B5F1-68FA-4C11-B28D-33AE9376329A}" srcOrd="0" destOrd="0" parTransId="{482BA524-7B65-4443-B194-560920ABC589}" sibTransId="{4F7101AB-4259-408F-A688-6BF38687F860}"/>
    <dgm:cxn modelId="{844025BE-97C7-4FA7-AC25-0182939DF504}" srcId="{8789B5F1-68FA-4C11-B28D-33AE9376329A}" destId="{76E8D75A-107A-45A9-9310-85E481AA818E}" srcOrd="3" destOrd="0" parTransId="{C756E160-65FC-4D0E-8491-071F54364EE0}" sibTransId="{45BEBCC1-45A4-464F-B611-9B83B8042B82}"/>
    <dgm:cxn modelId="{82B041CA-3D99-4A32-93D9-C6B475EF8AF1}" srcId="{115A5C5D-A7EE-417C-992A-007DF4D0F52A}" destId="{D4301AE8-818B-4D0F-A6A4-BAF8B90A66F9}" srcOrd="2" destOrd="0" parTransId="{3A3F2BBC-FA4D-487C-BE01-14353B466B41}" sibTransId="{FE9B9335-5650-4A70-853C-2438231A66E3}"/>
    <dgm:cxn modelId="{330CF8D0-689F-4120-805D-C6357882B118}" type="presOf" srcId="{D03ED6F1-433A-4A41-B93B-43CA7D2DF778}" destId="{BB15323A-18EE-4A0E-BDA1-3A75228C48F7}" srcOrd="0" destOrd="1" presId="urn:microsoft.com/office/officeart/2018/2/layout/IconVerticalSolidList"/>
    <dgm:cxn modelId="{E6FAABD5-2D31-49E9-8F6E-90363091286F}" type="presOf" srcId="{300970A6-B02C-4A34-BE37-458BF7E5D6C7}" destId="{BB15323A-18EE-4A0E-BDA1-3A75228C48F7}" srcOrd="0" destOrd="0" presId="urn:microsoft.com/office/officeart/2018/2/layout/IconVerticalSolidList"/>
    <dgm:cxn modelId="{0820BAE8-14C4-4BD0-93DE-5816DAE10570}" srcId="{115A5C5D-A7EE-417C-992A-007DF4D0F52A}" destId="{D7424386-BB04-49E2-A67A-7523DAE2CB67}" srcOrd="1" destOrd="0" parTransId="{54CBE8DA-983E-4355-A6BC-EED954397B74}" sibTransId="{8099A5DC-D7B4-4F41-A2D1-549D6B1A96D4}"/>
    <dgm:cxn modelId="{BEA0D4F3-42F7-4826-BD17-7F9A1EEEDA9F}" type="presOf" srcId="{0908CE7B-574F-43C1-8A0A-BBA1BA1B1A67}" destId="{91307C5C-D97F-49A7-AFAA-257690575EFE}" srcOrd="0" destOrd="1" presId="urn:microsoft.com/office/officeart/2018/2/layout/IconVerticalSolidList"/>
    <dgm:cxn modelId="{D65DB1F6-9CC7-4FF0-A3C5-A0ED40796551}" srcId="{D4301AE8-818B-4D0F-A6A4-BAF8B90A66F9}" destId="{6EE600B9-E671-4A40-B79B-2D24464F4086}" srcOrd="0" destOrd="0" parTransId="{2F481B35-AFC8-4A4C-BABE-C6067C101DCF}" sibTransId="{5FC0DCE4-DA47-46FE-9DC7-65DA59A3DBDC}"/>
    <dgm:cxn modelId="{CDEF1AFC-B602-448A-A285-68B6E6781035}" type="presOf" srcId="{76E8D75A-107A-45A9-9310-85E481AA818E}" destId="{91307C5C-D97F-49A7-AFAA-257690575EFE}" srcOrd="0" destOrd="3" presId="urn:microsoft.com/office/officeart/2018/2/layout/IconVerticalSolidList"/>
    <dgm:cxn modelId="{F666037A-FBB8-4C4B-B8E9-BC96D72BEF80}" type="presParOf" srcId="{321D5CAD-5C44-4283-AC84-6CD3F008D497}" destId="{E07CC190-F2CD-441E-A895-E8F4E5B0B22C}" srcOrd="0" destOrd="0" presId="urn:microsoft.com/office/officeart/2018/2/layout/IconVerticalSolidList"/>
    <dgm:cxn modelId="{7EAF3F61-8993-4D85-A6B0-16430A9998E5}" type="presParOf" srcId="{E07CC190-F2CD-441E-A895-E8F4E5B0B22C}" destId="{5A594FB5-8D2A-4C9D-9EEB-362B81B06560}" srcOrd="0" destOrd="0" presId="urn:microsoft.com/office/officeart/2018/2/layout/IconVerticalSolidList"/>
    <dgm:cxn modelId="{DB90D7C5-59F2-4515-864C-E1C8FEB9A398}" type="presParOf" srcId="{E07CC190-F2CD-441E-A895-E8F4E5B0B22C}" destId="{5BF0D9B5-143D-4466-A2A1-D941DAB99F5B}" srcOrd="1" destOrd="0" presId="urn:microsoft.com/office/officeart/2018/2/layout/IconVerticalSolidList"/>
    <dgm:cxn modelId="{F263A676-D952-4540-8D10-EE6CC783D2FE}" type="presParOf" srcId="{E07CC190-F2CD-441E-A895-E8F4E5B0B22C}" destId="{76D9EBBD-0FBA-48E0-B5C4-EEA225ACD599}" srcOrd="2" destOrd="0" presId="urn:microsoft.com/office/officeart/2018/2/layout/IconVerticalSolidList"/>
    <dgm:cxn modelId="{A9709058-D836-46C8-BDCD-94E6B297C38E}" type="presParOf" srcId="{E07CC190-F2CD-441E-A895-E8F4E5B0B22C}" destId="{4300AEEB-30FB-4DEB-BCF4-B65524740750}" srcOrd="3" destOrd="0" presId="urn:microsoft.com/office/officeart/2018/2/layout/IconVerticalSolidList"/>
    <dgm:cxn modelId="{A9406E85-E60D-4827-8232-40709CF9C4E0}" type="presParOf" srcId="{E07CC190-F2CD-441E-A895-E8F4E5B0B22C}" destId="{91307C5C-D97F-49A7-AFAA-257690575EFE}" srcOrd="4" destOrd="0" presId="urn:microsoft.com/office/officeart/2018/2/layout/IconVerticalSolidList"/>
    <dgm:cxn modelId="{28A0A1D5-7F40-45F2-B6F4-E6275B5AA0AD}" type="presParOf" srcId="{321D5CAD-5C44-4283-AC84-6CD3F008D497}" destId="{778A9386-6E47-429E-AC54-B2808E5C8096}" srcOrd="1" destOrd="0" presId="urn:microsoft.com/office/officeart/2018/2/layout/IconVerticalSolidList"/>
    <dgm:cxn modelId="{8783AB81-CD3B-482C-85BE-B2FA6C6AF773}" type="presParOf" srcId="{321D5CAD-5C44-4283-AC84-6CD3F008D497}" destId="{29F4AFF8-0471-4831-97E6-0CCED5D04BE3}" srcOrd="2" destOrd="0" presId="urn:microsoft.com/office/officeart/2018/2/layout/IconVerticalSolidList"/>
    <dgm:cxn modelId="{1C581175-D0FA-4A3B-B258-608B203893A9}" type="presParOf" srcId="{29F4AFF8-0471-4831-97E6-0CCED5D04BE3}" destId="{36E51623-9C8B-4972-B1A0-D3AA6290E4A0}" srcOrd="0" destOrd="0" presId="urn:microsoft.com/office/officeart/2018/2/layout/IconVerticalSolidList"/>
    <dgm:cxn modelId="{F7D1CA1B-2EC8-4362-8C56-AA197D8C5C5F}" type="presParOf" srcId="{29F4AFF8-0471-4831-97E6-0CCED5D04BE3}" destId="{D0D8BEDB-AD27-4450-909E-F83A71D0E3CC}" srcOrd="1" destOrd="0" presId="urn:microsoft.com/office/officeart/2018/2/layout/IconVerticalSolidList"/>
    <dgm:cxn modelId="{C802EA24-B467-4072-A324-EF919ED04623}" type="presParOf" srcId="{29F4AFF8-0471-4831-97E6-0CCED5D04BE3}" destId="{BA7A3836-4BBE-42DF-BB44-21205437A01F}" srcOrd="2" destOrd="0" presId="urn:microsoft.com/office/officeart/2018/2/layout/IconVerticalSolidList"/>
    <dgm:cxn modelId="{5338D410-28D9-41EE-BB7D-A2FA3F911483}" type="presParOf" srcId="{29F4AFF8-0471-4831-97E6-0CCED5D04BE3}" destId="{B3D82132-5848-4EAA-AB5F-96F12EE5D01C}" srcOrd="3" destOrd="0" presId="urn:microsoft.com/office/officeart/2018/2/layout/IconVerticalSolidList"/>
    <dgm:cxn modelId="{9970078A-06A5-4185-9C87-1124950453F0}" type="presParOf" srcId="{29F4AFF8-0471-4831-97E6-0CCED5D04BE3}" destId="{BB15323A-18EE-4A0E-BDA1-3A75228C48F7}" srcOrd="4" destOrd="0" presId="urn:microsoft.com/office/officeart/2018/2/layout/IconVerticalSolidList"/>
    <dgm:cxn modelId="{602E15C5-4359-493B-A036-1017F045D6D5}" type="presParOf" srcId="{321D5CAD-5C44-4283-AC84-6CD3F008D497}" destId="{6FF73C0B-D85B-48CA-BD7A-2A16F387ECA7}" srcOrd="3" destOrd="0" presId="urn:microsoft.com/office/officeart/2018/2/layout/IconVerticalSolidList"/>
    <dgm:cxn modelId="{ABF5746E-F0D9-4722-83C9-BC1A22828D19}" type="presParOf" srcId="{321D5CAD-5C44-4283-AC84-6CD3F008D497}" destId="{2D3F69F0-506D-48AA-BFCC-335B1FDC4B2F}" srcOrd="4" destOrd="0" presId="urn:microsoft.com/office/officeart/2018/2/layout/IconVerticalSolidList"/>
    <dgm:cxn modelId="{41A4CBDF-2ED6-4EF5-8B3E-F6458A1437F8}" type="presParOf" srcId="{2D3F69F0-506D-48AA-BFCC-335B1FDC4B2F}" destId="{9A0290ED-01FF-40EE-A884-B7E8525B5DC6}" srcOrd="0" destOrd="0" presId="urn:microsoft.com/office/officeart/2018/2/layout/IconVerticalSolidList"/>
    <dgm:cxn modelId="{DFB29CEA-B3A6-45F2-B0A2-A665EC558A33}" type="presParOf" srcId="{2D3F69F0-506D-48AA-BFCC-335B1FDC4B2F}" destId="{68E8D1D5-C157-4593-98DF-81133F03E609}" srcOrd="1" destOrd="0" presId="urn:microsoft.com/office/officeart/2018/2/layout/IconVerticalSolidList"/>
    <dgm:cxn modelId="{C537CBB3-73D7-4347-837E-B8608E306D9C}" type="presParOf" srcId="{2D3F69F0-506D-48AA-BFCC-335B1FDC4B2F}" destId="{5157963A-BDEC-45C6-BC15-C0AC18BD389D}" srcOrd="2" destOrd="0" presId="urn:microsoft.com/office/officeart/2018/2/layout/IconVerticalSolidList"/>
    <dgm:cxn modelId="{4BE0C3A9-6392-4F3C-8D83-C1934C64A8C8}" type="presParOf" srcId="{2D3F69F0-506D-48AA-BFCC-335B1FDC4B2F}" destId="{28D4E77D-B07C-4DCE-89B5-BD6DDCFF86CB}" srcOrd="3" destOrd="0" presId="urn:microsoft.com/office/officeart/2018/2/layout/IconVerticalSolidList"/>
    <dgm:cxn modelId="{24ED3D55-22A0-4BD5-9036-1D2067D7E174}" type="presParOf" srcId="{2D3F69F0-506D-48AA-BFCC-335B1FDC4B2F}" destId="{B1B8B902-7C95-40C6-AECD-C30CEB18B460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F5362B6-BBFA-4052-88C9-B58115728F4E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799B9610-EBCC-4600-B0BC-55A2EA01BE69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1"/>
            <a:t>Financial Risks</a:t>
          </a:r>
          <a:endParaRPr lang="en-US"/>
        </a:p>
      </dgm:t>
    </dgm:pt>
    <dgm:pt modelId="{7AAC006B-D917-49EC-AC69-A570F8B12ABA}" type="parTrans" cxnId="{4F54313A-2ECF-41B9-879B-B975732453D4}">
      <dgm:prSet/>
      <dgm:spPr/>
      <dgm:t>
        <a:bodyPr/>
        <a:lstStyle/>
        <a:p>
          <a:endParaRPr lang="en-US"/>
        </a:p>
      </dgm:t>
    </dgm:pt>
    <dgm:pt modelId="{27BA3BE3-1849-424D-A782-40D99FB3294C}" type="sibTrans" cxnId="{4F54313A-2ECF-41B9-879B-B975732453D4}">
      <dgm:prSet/>
      <dgm:spPr/>
      <dgm:t>
        <a:bodyPr/>
        <a:lstStyle/>
        <a:p>
          <a:endParaRPr lang="en-US"/>
        </a:p>
      </dgm:t>
    </dgm:pt>
    <dgm:pt modelId="{45B4C690-CD56-4E70-92C5-7DDAFB3681B0}">
      <dgm:prSet/>
      <dgm:spPr/>
      <dgm:t>
        <a:bodyPr/>
        <a:lstStyle/>
        <a:p>
          <a:pPr>
            <a:lnSpc>
              <a:spcPct val="100000"/>
            </a:lnSpc>
          </a:pPr>
          <a:r>
            <a:rPr lang="en-AU" b="1"/>
            <a:t>Inaccurate Cost Projections</a:t>
          </a:r>
          <a:endParaRPr lang="en-US"/>
        </a:p>
      </dgm:t>
    </dgm:pt>
    <dgm:pt modelId="{EC3DF5F6-7011-402E-BFF6-B12074FB3F40}" type="parTrans" cxnId="{2D84B90C-4F39-417D-8E14-6095F6C7A165}">
      <dgm:prSet/>
      <dgm:spPr/>
      <dgm:t>
        <a:bodyPr/>
        <a:lstStyle/>
        <a:p>
          <a:endParaRPr lang="en-US"/>
        </a:p>
      </dgm:t>
    </dgm:pt>
    <dgm:pt modelId="{4A1A6D74-4EA3-4D59-9FCE-63ED59F36F27}" type="sibTrans" cxnId="{2D84B90C-4F39-417D-8E14-6095F6C7A165}">
      <dgm:prSet/>
      <dgm:spPr/>
      <dgm:t>
        <a:bodyPr/>
        <a:lstStyle/>
        <a:p>
          <a:endParaRPr lang="en-US"/>
        </a:p>
      </dgm:t>
    </dgm:pt>
    <dgm:pt modelId="{FB3061C4-A34E-4E69-80DF-AC186227573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Over-Engineered Design</a:t>
          </a:r>
          <a:endParaRPr lang="en-US"/>
        </a:p>
      </dgm:t>
    </dgm:pt>
    <dgm:pt modelId="{ADF80129-46AA-40F6-B516-5EBC8CDA6EA6}" type="parTrans" cxnId="{8A1F0F8E-AD59-4F1C-A07F-74E88B225FBC}">
      <dgm:prSet/>
      <dgm:spPr/>
      <dgm:t>
        <a:bodyPr/>
        <a:lstStyle/>
        <a:p>
          <a:endParaRPr lang="en-US"/>
        </a:p>
      </dgm:t>
    </dgm:pt>
    <dgm:pt modelId="{C3376F4B-653C-45D4-B062-7D3119DC9D7E}" type="sibTrans" cxnId="{8A1F0F8E-AD59-4F1C-A07F-74E88B225FBC}">
      <dgm:prSet/>
      <dgm:spPr/>
      <dgm:t>
        <a:bodyPr/>
        <a:lstStyle/>
        <a:p>
          <a:endParaRPr lang="en-US"/>
        </a:p>
      </dgm:t>
    </dgm:pt>
    <dgm:pt modelId="{F5B8B382-5361-4CED-9188-79925AADC44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Poorly Engineered Design</a:t>
          </a:r>
          <a:endParaRPr lang="en-US"/>
        </a:p>
      </dgm:t>
    </dgm:pt>
    <dgm:pt modelId="{60EA891A-65C0-473D-9BDC-BC96087BDF7D}" type="parTrans" cxnId="{23EF3178-8E88-4E84-90A3-643356459E6E}">
      <dgm:prSet/>
      <dgm:spPr/>
      <dgm:t>
        <a:bodyPr/>
        <a:lstStyle/>
        <a:p>
          <a:endParaRPr lang="en-US"/>
        </a:p>
      </dgm:t>
    </dgm:pt>
    <dgm:pt modelId="{B96EDC22-BC60-42AB-B074-4E1EE655A121}" type="sibTrans" cxnId="{23EF3178-8E88-4E84-90A3-643356459E6E}">
      <dgm:prSet/>
      <dgm:spPr/>
      <dgm:t>
        <a:bodyPr/>
        <a:lstStyle/>
        <a:p>
          <a:endParaRPr lang="en-US"/>
        </a:p>
      </dgm:t>
    </dgm:pt>
    <dgm:pt modelId="{BC6BAE87-D571-40D8-84C1-43F7B5D6F8A8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1"/>
            <a:t>Material Risks</a:t>
          </a:r>
          <a:endParaRPr lang="en-US"/>
        </a:p>
      </dgm:t>
    </dgm:pt>
    <dgm:pt modelId="{B512679B-6552-444E-881C-AD86297C487B}" type="parTrans" cxnId="{D738B103-0EAF-42FA-8DB9-EDFBE6E44513}">
      <dgm:prSet/>
      <dgm:spPr/>
      <dgm:t>
        <a:bodyPr/>
        <a:lstStyle/>
        <a:p>
          <a:endParaRPr lang="en-US"/>
        </a:p>
      </dgm:t>
    </dgm:pt>
    <dgm:pt modelId="{D39C1AAF-E0C0-49FC-A3B6-D0A2E981FC54}" type="sibTrans" cxnId="{D738B103-0EAF-42FA-8DB9-EDFBE6E44513}">
      <dgm:prSet/>
      <dgm:spPr/>
      <dgm:t>
        <a:bodyPr/>
        <a:lstStyle/>
        <a:p>
          <a:endParaRPr lang="en-US"/>
        </a:p>
      </dgm:t>
    </dgm:pt>
    <dgm:pt modelId="{E987E69A-99D6-4B90-B3AD-0F953E8596E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Inadequate Cooling</a:t>
          </a:r>
          <a:endParaRPr lang="en-US"/>
        </a:p>
      </dgm:t>
    </dgm:pt>
    <dgm:pt modelId="{AECBFC70-0B87-414F-BA97-06744003023A}" type="parTrans" cxnId="{89138308-205E-434F-B256-8412EBD6FA9A}">
      <dgm:prSet/>
      <dgm:spPr/>
      <dgm:t>
        <a:bodyPr/>
        <a:lstStyle/>
        <a:p>
          <a:endParaRPr lang="en-US"/>
        </a:p>
      </dgm:t>
    </dgm:pt>
    <dgm:pt modelId="{9E24FD40-5561-4C96-8427-F9590866364C}" type="sibTrans" cxnId="{89138308-205E-434F-B256-8412EBD6FA9A}">
      <dgm:prSet/>
      <dgm:spPr/>
      <dgm:t>
        <a:bodyPr/>
        <a:lstStyle/>
        <a:p>
          <a:endParaRPr lang="en-US"/>
        </a:p>
      </dgm:t>
    </dgm:pt>
    <dgm:pt modelId="{60174889-6CCC-4C64-A9C2-CDF9D364AC9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Pressure Build-Up</a:t>
          </a:r>
          <a:endParaRPr lang="en-US"/>
        </a:p>
      </dgm:t>
    </dgm:pt>
    <dgm:pt modelId="{3D62BC18-4D1E-46F7-A2B9-F862F07697BF}" type="parTrans" cxnId="{D8A70B39-A4E4-4253-91A9-A452AE14FC21}">
      <dgm:prSet/>
      <dgm:spPr/>
      <dgm:t>
        <a:bodyPr/>
        <a:lstStyle/>
        <a:p>
          <a:endParaRPr lang="en-US"/>
        </a:p>
      </dgm:t>
    </dgm:pt>
    <dgm:pt modelId="{DBAC03C2-4B93-4CBE-942E-0376BC0D8141}" type="sibTrans" cxnId="{D8A70B39-A4E4-4253-91A9-A452AE14FC21}">
      <dgm:prSet/>
      <dgm:spPr/>
      <dgm:t>
        <a:bodyPr/>
        <a:lstStyle/>
        <a:p>
          <a:endParaRPr lang="en-US"/>
        </a:p>
      </dgm:t>
    </dgm:pt>
    <dgm:pt modelId="{C9CC8CBD-AC98-47B7-AC83-3D90336F3FB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Inadequate Supporting Structure</a:t>
          </a:r>
          <a:endParaRPr lang="en-US"/>
        </a:p>
      </dgm:t>
    </dgm:pt>
    <dgm:pt modelId="{CEC4DD62-37CA-4824-8569-CD04A3E57E26}" type="parTrans" cxnId="{5528874B-FACE-4271-A547-D65C0F5C8785}">
      <dgm:prSet/>
      <dgm:spPr/>
      <dgm:t>
        <a:bodyPr/>
        <a:lstStyle/>
        <a:p>
          <a:endParaRPr lang="en-US"/>
        </a:p>
      </dgm:t>
    </dgm:pt>
    <dgm:pt modelId="{426F233B-18A1-4F78-816E-15BF5D7D4CF6}" type="sibTrans" cxnId="{5528874B-FACE-4271-A547-D65C0F5C8785}">
      <dgm:prSet/>
      <dgm:spPr/>
      <dgm:t>
        <a:bodyPr/>
        <a:lstStyle/>
        <a:p>
          <a:endParaRPr lang="en-US"/>
        </a:p>
      </dgm:t>
    </dgm:pt>
    <dgm:pt modelId="{427AF760-F515-4EC1-95D3-7DA7528D7E9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Limited Access</a:t>
          </a:r>
          <a:endParaRPr lang="en-US"/>
        </a:p>
      </dgm:t>
    </dgm:pt>
    <dgm:pt modelId="{D81D1915-3365-45EF-9455-C77C4BF12EB8}" type="parTrans" cxnId="{9E50E14F-2E0A-43E4-A269-C918FCCE6AAD}">
      <dgm:prSet/>
      <dgm:spPr/>
      <dgm:t>
        <a:bodyPr/>
        <a:lstStyle/>
        <a:p>
          <a:endParaRPr lang="en-US"/>
        </a:p>
      </dgm:t>
    </dgm:pt>
    <dgm:pt modelId="{2A0D47CE-C968-402E-8F24-3A14E8000FBC}" type="sibTrans" cxnId="{9E50E14F-2E0A-43E4-A269-C918FCCE6AAD}">
      <dgm:prSet/>
      <dgm:spPr/>
      <dgm:t>
        <a:bodyPr/>
        <a:lstStyle/>
        <a:p>
          <a:endParaRPr lang="en-US"/>
        </a:p>
      </dgm:t>
    </dgm:pt>
    <dgm:pt modelId="{667F697B-03FA-483A-BD87-CFCC9D86A70B}" type="pres">
      <dgm:prSet presAssocID="{8F5362B6-BBFA-4052-88C9-B58115728F4E}" presName="root" presStyleCnt="0">
        <dgm:presLayoutVars>
          <dgm:dir/>
          <dgm:resizeHandles val="exact"/>
        </dgm:presLayoutVars>
      </dgm:prSet>
      <dgm:spPr/>
    </dgm:pt>
    <dgm:pt modelId="{2935B8AB-4460-4AD4-9755-DA485B0BB7C1}" type="pres">
      <dgm:prSet presAssocID="{799B9610-EBCC-4600-B0BC-55A2EA01BE69}" presName="compNode" presStyleCnt="0"/>
      <dgm:spPr/>
    </dgm:pt>
    <dgm:pt modelId="{BCB8291D-FFB7-437B-9D62-E3B8EE17F06E}" type="pres">
      <dgm:prSet presAssocID="{799B9610-EBCC-4600-B0BC-55A2EA01BE69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ose"/>
        </a:ext>
      </dgm:extLst>
    </dgm:pt>
    <dgm:pt modelId="{52A61DB0-E02F-4EBA-B4CC-8E12D0285DC0}" type="pres">
      <dgm:prSet presAssocID="{799B9610-EBCC-4600-B0BC-55A2EA01BE69}" presName="iconSpace" presStyleCnt="0"/>
      <dgm:spPr/>
    </dgm:pt>
    <dgm:pt modelId="{0273800D-7655-410B-9CBC-54220155F882}" type="pres">
      <dgm:prSet presAssocID="{799B9610-EBCC-4600-B0BC-55A2EA01BE69}" presName="parTx" presStyleLbl="revTx" presStyleIdx="0" presStyleCnt="4">
        <dgm:presLayoutVars>
          <dgm:chMax val="0"/>
          <dgm:chPref val="0"/>
        </dgm:presLayoutVars>
      </dgm:prSet>
      <dgm:spPr/>
    </dgm:pt>
    <dgm:pt modelId="{01062413-BB8B-41AD-83F7-7A31CC826462}" type="pres">
      <dgm:prSet presAssocID="{799B9610-EBCC-4600-B0BC-55A2EA01BE69}" presName="txSpace" presStyleCnt="0"/>
      <dgm:spPr/>
    </dgm:pt>
    <dgm:pt modelId="{4599DBED-C9A7-4124-A3E3-3A3B8EAC39ED}" type="pres">
      <dgm:prSet presAssocID="{799B9610-EBCC-4600-B0BC-55A2EA01BE69}" presName="desTx" presStyleLbl="revTx" presStyleIdx="1" presStyleCnt="4">
        <dgm:presLayoutVars/>
      </dgm:prSet>
      <dgm:spPr/>
    </dgm:pt>
    <dgm:pt modelId="{0CFED1ED-E652-46B5-957B-2A826D22CCE9}" type="pres">
      <dgm:prSet presAssocID="{27BA3BE3-1849-424D-A782-40D99FB3294C}" presName="sibTrans" presStyleCnt="0"/>
      <dgm:spPr/>
    </dgm:pt>
    <dgm:pt modelId="{03C928D7-8A39-4975-AC97-777AFA95C9F8}" type="pres">
      <dgm:prSet presAssocID="{BC6BAE87-D571-40D8-84C1-43F7B5D6F8A8}" presName="compNode" presStyleCnt="0"/>
      <dgm:spPr/>
    </dgm:pt>
    <dgm:pt modelId="{8D0B778A-F0B3-4EDE-AAB9-3B979416DFAE}" type="pres">
      <dgm:prSet presAssocID="{BC6BAE87-D571-40D8-84C1-43F7B5D6F8A8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arning"/>
        </a:ext>
      </dgm:extLst>
    </dgm:pt>
    <dgm:pt modelId="{09453475-C5E9-46C4-B829-8933807B3B07}" type="pres">
      <dgm:prSet presAssocID="{BC6BAE87-D571-40D8-84C1-43F7B5D6F8A8}" presName="iconSpace" presStyleCnt="0"/>
      <dgm:spPr/>
    </dgm:pt>
    <dgm:pt modelId="{21D37CC9-1E27-40C9-8822-2071B4459DE7}" type="pres">
      <dgm:prSet presAssocID="{BC6BAE87-D571-40D8-84C1-43F7B5D6F8A8}" presName="parTx" presStyleLbl="revTx" presStyleIdx="2" presStyleCnt="4">
        <dgm:presLayoutVars>
          <dgm:chMax val="0"/>
          <dgm:chPref val="0"/>
        </dgm:presLayoutVars>
      </dgm:prSet>
      <dgm:spPr/>
    </dgm:pt>
    <dgm:pt modelId="{EABC57E0-5830-4A09-8100-18F8F57DDE12}" type="pres">
      <dgm:prSet presAssocID="{BC6BAE87-D571-40D8-84C1-43F7B5D6F8A8}" presName="txSpace" presStyleCnt="0"/>
      <dgm:spPr/>
    </dgm:pt>
    <dgm:pt modelId="{1C9841EA-6346-469B-A55E-B97CC898BAB4}" type="pres">
      <dgm:prSet presAssocID="{BC6BAE87-D571-40D8-84C1-43F7B5D6F8A8}" presName="desTx" presStyleLbl="revTx" presStyleIdx="3" presStyleCnt="4">
        <dgm:presLayoutVars/>
      </dgm:prSet>
      <dgm:spPr/>
    </dgm:pt>
  </dgm:ptLst>
  <dgm:cxnLst>
    <dgm:cxn modelId="{D738B103-0EAF-42FA-8DB9-EDFBE6E44513}" srcId="{8F5362B6-BBFA-4052-88C9-B58115728F4E}" destId="{BC6BAE87-D571-40D8-84C1-43F7B5D6F8A8}" srcOrd="1" destOrd="0" parTransId="{B512679B-6552-444E-881C-AD86297C487B}" sibTransId="{D39C1AAF-E0C0-49FC-A3B6-D0A2E981FC54}"/>
    <dgm:cxn modelId="{89138308-205E-434F-B256-8412EBD6FA9A}" srcId="{BC6BAE87-D571-40D8-84C1-43F7B5D6F8A8}" destId="{E987E69A-99D6-4B90-B3AD-0F953E8596E8}" srcOrd="0" destOrd="0" parTransId="{AECBFC70-0B87-414F-BA97-06744003023A}" sibTransId="{9E24FD40-5561-4C96-8427-F9590866364C}"/>
    <dgm:cxn modelId="{2D84B90C-4F39-417D-8E14-6095F6C7A165}" srcId="{799B9610-EBCC-4600-B0BC-55A2EA01BE69}" destId="{45B4C690-CD56-4E70-92C5-7DDAFB3681B0}" srcOrd="0" destOrd="0" parTransId="{EC3DF5F6-7011-402E-BFF6-B12074FB3F40}" sibTransId="{4A1A6D74-4EA3-4D59-9FCE-63ED59F36F27}"/>
    <dgm:cxn modelId="{30000D15-44E9-41F5-BFD9-EBFEDEE7C647}" type="presOf" srcId="{8F5362B6-BBFA-4052-88C9-B58115728F4E}" destId="{667F697B-03FA-483A-BD87-CFCC9D86A70B}" srcOrd="0" destOrd="0" presId="urn:microsoft.com/office/officeart/2018/5/layout/CenteredIconLabelDescriptionList"/>
    <dgm:cxn modelId="{FED91B2E-DAC4-4AC6-A8F4-E321551F9E3C}" type="presOf" srcId="{BC6BAE87-D571-40D8-84C1-43F7B5D6F8A8}" destId="{21D37CC9-1E27-40C9-8822-2071B4459DE7}" srcOrd="0" destOrd="0" presId="urn:microsoft.com/office/officeart/2018/5/layout/CenteredIconLabelDescriptionList"/>
    <dgm:cxn modelId="{D8A70B39-A4E4-4253-91A9-A452AE14FC21}" srcId="{BC6BAE87-D571-40D8-84C1-43F7B5D6F8A8}" destId="{60174889-6CCC-4C64-A9C2-CDF9D364AC9A}" srcOrd="1" destOrd="0" parTransId="{3D62BC18-4D1E-46F7-A2B9-F862F07697BF}" sibTransId="{DBAC03C2-4B93-4CBE-942E-0376BC0D8141}"/>
    <dgm:cxn modelId="{4F54313A-2ECF-41B9-879B-B975732453D4}" srcId="{8F5362B6-BBFA-4052-88C9-B58115728F4E}" destId="{799B9610-EBCC-4600-B0BC-55A2EA01BE69}" srcOrd="0" destOrd="0" parTransId="{7AAC006B-D917-49EC-AC69-A570F8B12ABA}" sibTransId="{27BA3BE3-1849-424D-A782-40D99FB3294C}"/>
    <dgm:cxn modelId="{CC7CA569-0A3D-49BD-AF33-F63597B06798}" type="presOf" srcId="{427AF760-F515-4EC1-95D3-7DA7528D7E97}" destId="{1C9841EA-6346-469B-A55E-B97CC898BAB4}" srcOrd="0" destOrd="3" presId="urn:microsoft.com/office/officeart/2018/5/layout/CenteredIconLabelDescriptionList"/>
    <dgm:cxn modelId="{5528874B-FACE-4271-A547-D65C0F5C8785}" srcId="{BC6BAE87-D571-40D8-84C1-43F7B5D6F8A8}" destId="{C9CC8CBD-AC98-47B7-AC83-3D90336F3FBA}" srcOrd="2" destOrd="0" parTransId="{CEC4DD62-37CA-4824-8569-CD04A3E57E26}" sibTransId="{426F233B-18A1-4F78-816E-15BF5D7D4CF6}"/>
    <dgm:cxn modelId="{9E50E14F-2E0A-43E4-A269-C918FCCE6AAD}" srcId="{BC6BAE87-D571-40D8-84C1-43F7B5D6F8A8}" destId="{427AF760-F515-4EC1-95D3-7DA7528D7E97}" srcOrd="3" destOrd="0" parTransId="{D81D1915-3365-45EF-9455-C77C4BF12EB8}" sibTransId="{2A0D47CE-C968-402E-8F24-3A14E8000FBC}"/>
    <dgm:cxn modelId="{C3134554-FC63-4E33-8412-9038AA4952F2}" type="presOf" srcId="{799B9610-EBCC-4600-B0BC-55A2EA01BE69}" destId="{0273800D-7655-410B-9CBC-54220155F882}" srcOrd="0" destOrd="0" presId="urn:microsoft.com/office/officeart/2018/5/layout/CenteredIconLabelDescriptionList"/>
    <dgm:cxn modelId="{23EF3178-8E88-4E84-90A3-643356459E6E}" srcId="{799B9610-EBCC-4600-B0BC-55A2EA01BE69}" destId="{F5B8B382-5361-4CED-9188-79925AADC441}" srcOrd="2" destOrd="0" parTransId="{60EA891A-65C0-473D-9BDC-BC96087BDF7D}" sibTransId="{B96EDC22-BC60-42AB-B074-4E1EE655A121}"/>
    <dgm:cxn modelId="{8A1F0F8E-AD59-4F1C-A07F-74E88B225FBC}" srcId="{799B9610-EBCC-4600-B0BC-55A2EA01BE69}" destId="{FB3061C4-A34E-4E69-80DF-AC1862275733}" srcOrd="1" destOrd="0" parTransId="{ADF80129-46AA-40F6-B516-5EBC8CDA6EA6}" sibTransId="{C3376F4B-653C-45D4-B062-7D3119DC9D7E}"/>
    <dgm:cxn modelId="{055BA78F-F01D-42BF-AFA2-D0B339ECC7B5}" type="presOf" srcId="{60174889-6CCC-4C64-A9C2-CDF9D364AC9A}" destId="{1C9841EA-6346-469B-A55E-B97CC898BAB4}" srcOrd="0" destOrd="1" presId="urn:microsoft.com/office/officeart/2018/5/layout/CenteredIconLabelDescriptionList"/>
    <dgm:cxn modelId="{370691A9-85FB-4185-8F90-C8078BB2126E}" type="presOf" srcId="{E987E69A-99D6-4B90-B3AD-0F953E8596E8}" destId="{1C9841EA-6346-469B-A55E-B97CC898BAB4}" srcOrd="0" destOrd="0" presId="urn:microsoft.com/office/officeart/2018/5/layout/CenteredIconLabelDescriptionList"/>
    <dgm:cxn modelId="{B060D1A9-BBC7-4A05-B187-70FEE992F4F9}" type="presOf" srcId="{FB3061C4-A34E-4E69-80DF-AC1862275733}" destId="{4599DBED-C9A7-4124-A3E3-3A3B8EAC39ED}" srcOrd="0" destOrd="1" presId="urn:microsoft.com/office/officeart/2018/5/layout/CenteredIconLabelDescriptionList"/>
    <dgm:cxn modelId="{745DBCE5-E9BD-47B8-8B2B-52A83EF7C5D3}" type="presOf" srcId="{C9CC8CBD-AC98-47B7-AC83-3D90336F3FBA}" destId="{1C9841EA-6346-469B-A55E-B97CC898BAB4}" srcOrd="0" destOrd="2" presId="urn:microsoft.com/office/officeart/2018/5/layout/CenteredIconLabelDescriptionList"/>
    <dgm:cxn modelId="{3F15F3FD-95A9-40A3-B12A-A2CC1F36EA41}" type="presOf" srcId="{F5B8B382-5361-4CED-9188-79925AADC441}" destId="{4599DBED-C9A7-4124-A3E3-3A3B8EAC39ED}" srcOrd="0" destOrd="2" presId="urn:microsoft.com/office/officeart/2018/5/layout/CenteredIconLabelDescriptionList"/>
    <dgm:cxn modelId="{E1A2F8FE-E1DB-4C75-A694-702F2FB88878}" type="presOf" srcId="{45B4C690-CD56-4E70-92C5-7DDAFB3681B0}" destId="{4599DBED-C9A7-4124-A3E3-3A3B8EAC39ED}" srcOrd="0" destOrd="0" presId="urn:microsoft.com/office/officeart/2018/5/layout/CenteredIconLabelDescriptionList"/>
    <dgm:cxn modelId="{54D01FA2-338D-4834-B4F8-0C4DA78B35E0}" type="presParOf" srcId="{667F697B-03FA-483A-BD87-CFCC9D86A70B}" destId="{2935B8AB-4460-4AD4-9755-DA485B0BB7C1}" srcOrd="0" destOrd="0" presId="urn:microsoft.com/office/officeart/2018/5/layout/CenteredIconLabelDescriptionList"/>
    <dgm:cxn modelId="{18185AA7-35A1-42E1-B405-74C1FFCF9E40}" type="presParOf" srcId="{2935B8AB-4460-4AD4-9755-DA485B0BB7C1}" destId="{BCB8291D-FFB7-437B-9D62-E3B8EE17F06E}" srcOrd="0" destOrd="0" presId="urn:microsoft.com/office/officeart/2018/5/layout/CenteredIconLabelDescriptionList"/>
    <dgm:cxn modelId="{8E02DC28-0C51-4E52-B726-57C75DCCE6B0}" type="presParOf" srcId="{2935B8AB-4460-4AD4-9755-DA485B0BB7C1}" destId="{52A61DB0-E02F-4EBA-B4CC-8E12D0285DC0}" srcOrd="1" destOrd="0" presId="urn:microsoft.com/office/officeart/2018/5/layout/CenteredIconLabelDescriptionList"/>
    <dgm:cxn modelId="{A540C623-7CC5-4035-8361-130F5F0D653C}" type="presParOf" srcId="{2935B8AB-4460-4AD4-9755-DA485B0BB7C1}" destId="{0273800D-7655-410B-9CBC-54220155F882}" srcOrd="2" destOrd="0" presId="urn:microsoft.com/office/officeart/2018/5/layout/CenteredIconLabelDescriptionList"/>
    <dgm:cxn modelId="{E745C114-75C9-4FBA-B6CE-A89E314296C1}" type="presParOf" srcId="{2935B8AB-4460-4AD4-9755-DA485B0BB7C1}" destId="{01062413-BB8B-41AD-83F7-7A31CC826462}" srcOrd="3" destOrd="0" presId="urn:microsoft.com/office/officeart/2018/5/layout/CenteredIconLabelDescriptionList"/>
    <dgm:cxn modelId="{3BBCFA0C-98B6-40BC-8FEA-C944E28D070C}" type="presParOf" srcId="{2935B8AB-4460-4AD4-9755-DA485B0BB7C1}" destId="{4599DBED-C9A7-4124-A3E3-3A3B8EAC39ED}" srcOrd="4" destOrd="0" presId="urn:microsoft.com/office/officeart/2018/5/layout/CenteredIconLabelDescriptionList"/>
    <dgm:cxn modelId="{9C398172-1407-4077-84FE-3EF303511EC1}" type="presParOf" srcId="{667F697B-03FA-483A-BD87-CFCC9D86A70B}" destId="{0CFED1ED-E652-46B5-957B-2A826D22CCE9}" srcOrd="1" destOrd="0" presId="urn:microsoft.com/office/officeart/2018/5/layout/CenteredIconLabelDescriptionList"/>
    <dgm:cxn modelId="{73A3F151-B353-43EF-A767-17E433042E27}" type="presParOf" srcId="{667F697B-03FA-483A-BD87-CFCC9D86A70B}" destId="{03C928D7-8A39-4975-AC97-777AFA95C9F8}" srcOrd="2" destOrd="0" presId="urn:microsoft.com/office/officeart/2018/5/layout/CenteredIconLabelDescriptionList"/>
    <dgm:cxn modelId="{21EE3408-DE3E-4D90-9B1C-D05615C4DDC4}" type="presParOf" srcId="{03C928D7-8A39-4975-AC97-777AFA95C9F8}" destId="{8D0B778A-F0B3-4EDE-AAB9-3B979416DFAE}" srcOrd="0" destOrd="0" presId="urn:microsoft.com/office/officeart/2018/5/layout/CenteredIconLabelDescriptionList"/>
    <dgm:cxn modelId="{4344F0EC-D4A8-4BF6-8480-08D43AA95AAD}" type="presParOf" srcId="{03C928D7-8A39-4975-AC97-777AFA95C9F8}" destId="{09453475-C5E9-46C4-B829-8933807B3B07}" srcOrd="1" destOrd="0" presId="urn:microsoft.com/office/officeart/2018/5/layout/CenteredIconLabelDescriptionList"/>
    <dgm:cxn modelId="{D593F925-719A-4B11-90A8-C3CE6B647CAF}" type="presParOf" srcId="{03C928D7-8A39-4975-AC97-777AFA95C9F8}" destId="{21D37CC9-1E27-40C9-8822-2071B4459DE7}" srcOrd="2" destOrd="0" presId="urn:microsoft.com/office/officeart/2018/5/layout/CenteredIconLabelDescriptionList"/>
    <dgm:cxn modelId="{4A5CD5F5-7534-4430-A12E-CB8E4D2AC24A}" type="presParOf" srcId="{03C928D7-8A39-4975-AC97-777AFA95C9F8}" destId="{EABC57E0-5830-4A09-8100-18F8F57DDE12}" srcOrd="3" destOrd="0" presId="urn:microsoft.com/office/officeart/2018/5/layout/CenteredIconLabelDescriptionList"/>
    <dgm:cxn modelId="{C7FCB9C0-9212-49E0-9FF5-B8DD07C981D9}" type="presParOf" srcId="{03C928D7-8A39-4975-AC97-777AFA95C9F8}" destId="{1C9841EA-6346-469B-A55E-B97CC898BAB4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9746FF2-FE5F-4A63-A5B1-A26B162E723F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21596A1B-647B-4C6C-98A0-443696FBAAC0}">
      <dgm:prSet/>
      <dgm:spPr/>
      <dgm:t>
        <a:bodyPr/>
        <a:lstStyle/>
        <a:p>
          <a:pPr>
            <a:defRPr b="1"/>
          </a:pPr>
          <a:r>
            <a:rPr lang="en-US"/>
            <a:t>Phase 1</a:t>
          </a:r>
        </a:p>
      </dgm:t>
    </dgm:pt>
    <dgm:pt modelId="{ADA5110A-AD92-48A6-9E53-5D66F2FDBAC7}" type="parTrans" cxnId="{78691FC6-1E99-44D0-A20A-F580A37E2FEC}">
      <dgm:prSet/>
      <dgm:spPr/>
      <dgm:t>
        <a:bodyPr/>
        <a:lstStyle/>
        <a:p>
          <a:endParaRPr lang="en-US"/>
        </a:p>
      </dgm:t>
    </dgm:pt>
    <dgm:pt modelId="{A31429BF-FD74-4888-802A-9D0814070AA5}" type="sibTrans" cxnId="{78691FC6-1E99-44D0-A20A-F580A37E2FEC}">
      <dgm:prSet phldrT="1"/>
      <dgm:spPr/>
      <dgm:t>
        <a:bodyPr/>
        <a:lstStyle/>
        <a:p>
          <a:endParaRPr lang="en-US"/>
        </a:p>
      </dgm:t>
    </dgm:pt>
    <dgm:pt modelId="{B9184E63-DBFA-4831-B426-429D72DF317C}">
      <dgm:prSet/>
      <dgm:spPr/>
      <dgm:t>
        <a:bodyPr/>
        <a:lstStyle/>
        <a:p>
          <a:r>
            <a:rPr lang="en-US"/>
            <a:t>Concept of Operation / Project Initialisation</a:t>
          </a:r>
        </a:p>
      </dgm:t>
    </dgm:pt>
    <dgm:pt modelId="{7F707307-48F6-4E2F-B8B5-8E69DC2D2300}" type="parTrans" cxnId="{34E9CFB7-DBD1-4289-B995-27515AB72BE3}">
      <dgm:prSet/>
      <dgm:spPr/>
      <dgm:t>
        <a:bodyPr/>
        <a:lstStyle/>
        <a:p>
          <a:endParaRPr lang="en-US"/>
        </a:p>
      </dgm:t>
    </dgm:pt>
    <dgm:pt modelId="{1439773A-9BAB-435C-B4D9-CAC371ED12E5}" type="sibTrans" cxnId="{34E9CFB7-DBD1-4289-B995-27515AB72BE3}">
      <dgm:prSet/>
      <dgm:spPr/>
      <dgm:t>
        <a:bodyPr/>
        <a:lstStyle/>
        <a:p>
          <a:endParaRPr lang="en-US"/>
        </a:p>
      </dgm:t>
    </dgm:pt>
    <dgm:pt modelId="{AE6E84EF-3179-496C-BE9C-623C2B63C53A}">
      <dgm:prSet/>
      <dgm:spPr/>
      <dgm:t>
        <a:bodyPr/>
        <a:lstStyle/>
        <a:p>
          <a:pPr>
            <a:defRPr b="1"/>
          </a:pPr>
          <a:r>
            <a:rPr lang="en-US"/>
            <a:t>Phase 2</a:t>
          </a:r>
        </a:p>
      </dgm:t>
    </dgm:pt>
    <dgm:pt modelId="{477D534E-834D-40EA-B816-30246783523E}" type="parTrans" cxnId="{1DB20614-9CFF-4789-B6B4-7EE9E9A43595}">
      <dgm:prSet/>
      <dgm:spPr/>
      <dgm:t>
        <a:bodyPr/>
        <a:lstStyle/>
        <a:p>
          <a:endParaRPr lang="en-US"/>
        </a:p>
      </dgm:t>
    </dgm:pt>
    <dgm:pt modelId="{1750A7C1-8656-4FB1-AE63-CE3AB9425085}" type="sibTrans" cxnId="{1DB20614-9CFF-4789-B6B4-7EE9E9A43595}">
      <dgm:prSet phldrT="2"/>
      <dgm:spPr/>
      <dgm:t>
        <a:bodyPr/>
        <a:lstStyle/>
        <a:p>
          <a:endParaRPr lang="en-US"/>
        </a:p>
      </dgm:t>
    </dgm:pt>
    <dgm:pt modelId="{BCF7DD47-0551-465A-8E02-63BB7A25201B}">
      <dgm:prSet/>
      <dgm:spPr/>
      <dgm:t>
        <a:bodyPr/>
        <a:lstStyle/>
        <a:p>
          <a:r>
            <a:rPr lang="en-US"/>
            <a:t>Engineering Governance</a:t>
          </a:r>
        </a:p>
      </dgm:t>
    </dgm:pt>
    <dgm:pt modelId="{A4E4F12C-7D36-4936-910A-E7198D64EDB0}" type="parTrans" cxnId="{E31B1E41-4C67-4985-9E1A-EA83ACB3EC3C}">
      <dgm:prSet/>
      <dgm:spPr/>
      <dgm:t>
        <a:bodyPr/>
        <a:lstStyle/>
        <a:p>
          <a:endParaRPr lang="en-US"/>
        </a:p>
      </dgm:t>
    </dgm:pt>
    <dgm:pt modelId="{39649361-20CE-48B5-9BC4-6898F509AD09}" type="sibTrans" cxnId="{E31B1E41-4C67-4985-9E1A-EA83ACB3EC3C}">
      <dgm:prSet/>
      <dgm:spPr/>
      <dgm:t>
        <a:bodyPr/>
        <a:lstStyle/>
        <a:p>
          <a:endParaRPr lang="en-US"/>
        </a:p>
      </dgm:t>
    </dgm:pt>
    <dgm:pt modelId="{439F0DDF-D593-4033-9D07-BB28A4CC81DF}">
      <dgm:prSet/>
      <dgm:spPr/>
      <dgm:t>
        <a:bodyPr/>
        <a:lstStyle/>
        <a:p>
          <a:pPr>
            <a:defRPr b="1"/>
          </a:pPr>
          <a:r>
            <a:rPr lang="en-US"/>
            <a:t>Phase 3</a:t>
          </a:r>
        </a:p>
      </dgm:t>
    </dgm:pt>
    <dgm:pt modelId="{5AC1E642-8945-457A-84DD-1B4D25DE148D}" type="parTrans" cxnId="{6FF962DC-FFBA-48D7-82D5-5FD83553006B}">
      <dgm:prSet/>
      <dgm:spPr/>
      <dgm:t>
        <a:bodyPr/>
        <a:lstStyle/>
        <a:p>
          <a:endParaRPr lang="en-US"/>
        </a:p>
      </dgm:t>
    </dgm:pt>
    <dgm:pt modelId="{720A76C7-80FF-40A6-8CB5-B6F407968B17}" type="sibTrans" cxnId="{6FF962DC-FFBA-48D7-82D5-5FD83553006B}">
      <dgm:prSet phldrT="3"/>
      <dgm:spPr/>
      <dgm:t>
        <a:bodyPr/>
        <a:lstStyle/>
        <a:p>
          <a:endParaRPr lang="en-US"/>
        </a:p>
      </dgm:t>
    </dgm:pt>
    <dgm:pt modelId="{0462EC05-6DFE-4E72-88BF-2641DA4BDA6D}">
      <dgm:prSet/>
      <dgm:spPr/>
      <dgm:t>
        <a:bodyPr/>
        <a:lstStyle/>
        <a:p>
          <a:r>
            <a:rPr lang="en-US"/>
            <a:t>Project Execution </a:t>
          </a:r>
        </a:p>
      </dgm:t>
    </dgm:pt>
    <dgm:pt modelId="{DF6FAC3F-645C-4786-8A45-CC6E6949B740}" type="parTrans" cxnId="{C607406F-D7A8-4F8B-8484-37D71B1F6EE8}">
      <dgm:prSet/>
      <dgm:spPr/>
      <dgm:t>
        <a:bodyPr/>
        <a:lstStyle/>
        <a:p>
          <a:endParaRPr lang="en-US"/>
        </a:p>
      </dgm:t>
    </dgm:pt>
    <dgm:pt modelId="{0DDC2443-FC6E-4CE7-B3FD-71582CCA8AD4}" type="sibTrans" cxnId="{C607406F-D7A8-4F8B-8484-37D71B1F6EE8}">
      <dgm:prSet/>
      <dgm:spPr/>
      <dgm:t>
        <a:bodyPr/>
        <a:lstStyle/>
        <a:p>
          <a:endParaRPr lang="en-US"/>
        </a:p>
      </dgm:t>
    </dgm:pt>
    <dgm:pt modelId="{F114F810-2C12-4323-A8D4-B595DBF9789D}">
      <dgm:prSet/>
      <dgm:spPr/>
      <dgm:t>
        <a:bodyPr/>
        <a:lstStyle/>
        <a:p>
          <a:pPr>
            <a:defRPr b="1"/>
          </a:pPr>
          <a:r>
            <a:rPr lang="en-US"/>
            <a:t>Phase 4</a:t>
          </a:r>
        </a:p>
      </dgm:t>
    </dgm:pt>
    <dgm:pt modelId="{90D8D40F-02B6-44B0-BAC2-BB6B80B518FF}" type="parTrans" cxnId="{92495069-9246-428F-A6CC-D932C9BD1193}">
      <dgm:prSet/>
      <dgm:spPr/>
      <dgm:t>
        <a:bodyPr/>
        <a:lstStyle/>
        <a:p>
          <a:endParaRPr lang="en-US"/>
        </a:p>
      </dgm:t>
    </dgm:pt>
    <dgm:pt modelId="{CE5031F1-4BB9-4583-BBC0-05D264AF9509}" type="sibTrans" cxnId="{92495069-9246-428F-A6CC-D932C9BD1193}">
      <dgm:prSet phldrT="4"/>
      <dgm:spPr/>
      <dgm:t>
        <a:bodyPr/>
        <a:lstStyle/>
        <a:p>
          <a:endParaRPr lang="en-US"/>
        </a:p>
      </dgm:t>
    </dgm:pt>
    <dgm:pt modelId="{AAB88EC8-9022-4DC0-9659-B80E8093B344}">
      <dgm:prSet/>
      <dgm:spPr/>
      <dgm:t>
        <a:bodyPr/>
        <a:lstStyle/>
        <a:p>
          <a:r>
            <a:rPr lang="en-US"/>
            <a:t>Project Delivery </a:t>
          </a:r>
        </a:p>
      </dgm:t>
    </dgm:pt>
    <dgm:pt modelId="{9F47E39B-8287-4A29-96E6-E3575FDB19E2}" type="parTrans" cxnId="{38646154-F98D-4B29-AEB8-21B642C7DED1}">
      <dgm:prSet/>
      <dgm:spPr/>
      <dgm:t>
        <a:bodyPr/>
        <a:lstStyle/>
        <a:p>
          <a:endParaRPr lang="en-US"/>
        </a:p>
      </dgm:t>
    </dgm:pt>
    <dgm:pt modelId="{10163BFD-F252-46C6-B40C-14104B41F90E}" type="sibTrans" cxnId="{38646154-F98D-4B29-AEB8-21B642C7DED1}">
      <dgm:prSet/>
      <dgm:spPr/>
      <dgm:t>
        <a:bodyPr/>
        <a:lstStyle/>
        <a:p>
          <a:endParaRPr lang="en-US"/>
        </a:p>
      </dgm:t>
    </dgm:pt>
    <dgm:pt modelId="{533E1178-BDE7-469D-B8A9-2D0984959978}" type="pres">
      <dgm:prSet presAssocID="{89746FF2-FE5F-4A63-A5B1-A26B162E723F}" presName="root" presStyleCnt="0">
        <dgm:presLayoutVars>
          <dgm:dir/>
          <dgm:resizeHandles val="exact"/>
        </dgm:presLayoutVars>
      </dgm:prSet>
      <dgm:spPr/>
    </dgm:pt>
    <dgm:pt modelId="{D0688A0C-A302-48F3-93AF-06CB8A2C0F30}" type="pres">
      <dgm:prSet presAssocID="{21596A1B-647B-4C6C-98A0-443696FBAAC0}" presName="compNode" presStyleCnt="0"/>
      <dgm:spPr/>
    </dgm:pt>
    <dgm:pt modelId="{008E113A-5988-4576-9025-EFA027B73115}" type="pres">
      <dgm:prSet presAssocID="{21596A1B-647B-4C6C-98A0-443696FBAAC0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ools"/>
        </a:ext>
      </dgm:extLst>
    </dgm:pt>
    <dgm:pt modelId="{EAD789FC-A4BB-4667-9BFF-18854BEFBC33}" type="pres">
      <dgm:prSet presAssocID="{21596A1B-647B-4C6C-98A0-443696FBAAC0}" presName="iconSpace" presStyleCnt="0"/>
      <dgm:spPr/>
    </dgm:pt>
    <dgm:pt modelId="{3752FD20-81EE-45FC-8F45-052195B99C08}" type="pres">
      <dgm:prSet presAssocID="{21596A1B-647B-4C6C-98A0-443696FBAAC0}" presName="parTx" presStyleLbl="revTx" presStyleIdx="0" presStyleCnt="8">
        <dgm:presLayoutVars>
          <dgm:chMax val="0"/>
          <dgm:chPref val="0"/>
        </dgm:presLayoutVars>
      </dgm:prSet>
      <dgm:spPr/>
    </dgm:pt>
    <dgm:pt modelId="{73D22D72-CCF2-46FA-967B-E835114AB352}" type="pres">
      <dgm:prSet presAssocID="{21596A1B-647B-4C6C-98A0-443696FBAAC0}" presName="txSpace" presStyleCnt="0"/>
      <dgm:spPr/>
    </dgm:pt>
    <dgm:pt modelId="{0B0060E9-0B1F-41DE-8E7D-84BD10050199}" type="pres">
      <dgm:prSet presAssocID="{21596A1B-647B-4C6C-98A0-443696FBAAC0}" presName="desTx" presStyleLbl="revTx" presStyleIdx="1" presStyleCnt="8">
        <dgm:presLayoutVars/>
      </dgm:prSet>
      <dgm:spPr/>
    </dgm:pt>
    <dgm:pt modelId="{6696F5E6-2A36-4A18-B965-C2768C9D5B71}" type="pres">
      <dgm:prSet presAssocID="{A31429BF-FD74-4888-802A-9D0814070AA5}" presName="sibTrans" presStyleCnt="0"/>
      <dgm:spPr/>
    </dgm:pt>
    <dgm:pt modelId="{E99DD0DD-07C5-4D56-894D-D7C2CEBCDCDD}" type="pres">
      <dgm:prSet presAssocID="{AE6E84EF-3179-496C-BE9C-623C2B63C53A}" presName="compNode" presStyleCnt="0"/>
      <dgm:spPr/>
    </dgm:pt>
    <dgm:pt modelId="{3443D0B4-4C9D-4090-BD98-B7C57485EE46}" type="pres">
      <dgm:prSet presAssocID="{AE6E84EF-3179-496C-BE9C-623C2B63C53A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06A1374B-3F53-4B13-8DAD-D5751D1E0BBF}" type="pres">
      <dgm:prSet presAssocID="{AE6E84EF-3179-496C-BE9C-623C2B63C53A}" presName="iconSpace" presStyleCnt="0"/>
      <dgm:spPr/>
    </dgm:pt>
    <dgm:pt modelId="{95893CD5-D080-41DD-BE05-AACB6729873F}" type="pres">
      <dgm:prSet presAssocID="{AE6E84EF-3179-496C-BE9C-623C2B63C53A}" presName="parTx" presStyleLbl="revTx" presStyleIdx="2" presStyleCnt="8">
        <dgm:presLayoutVars>
          <dgm:chMax val="0"/>
          <dgm:chPref val="0"/>
        </dgm:presLayoutVars>
      </dgm:prSet>
      <dgm:spPr/>
    </dgm:pt>
    <dgm:pt modelId="{09CAEEDF-8B3E-471A-B29E-6360FC6C6908}" type="pres">
      <dgm:prSet presAssocID="{AE6E84EF-3179-496C-BE9C-623C2B63C53A}" presName="txSpace" presStyleCnt="0"/>
      <dgm:spPr/>
    </dgm:pt>
    <dgm:pt modelId="{69D0D311-95BF-47BE-9E85-08AD0252F9AD}" type="pres">
      <dgm:prSet presAssocID="{AE6E84EF-3179-496C-BE9C-623C2B63C53A}" presName="desTx" presStyleLbl="revTx" presStyleIdx="3" presStyleCnt="8">
        <dgm:presLayoutVars/>
      </dgm:prSet>
      <dgm:spPr/>
    </dgm:pt>
    <dgm:pt modelId="{FEC92E98-87F1-4642-8DDC-CDA511221DF4}" type="pres">
      <dgm:prSet presAssocID="{1750A7C1-8656-4FB1-AE63-CE3AB9425085}" presName="sibTrans" presStyleCnt="0"/>
      <dgm:spPr/>
    </dgm:pt>
    <dgm:pt modelId="{84AC7791-B3D1-4244-B3A8-E8AFFF045C94}" type="pres">
      <dgm:prSet presAssocID="{439F0DDF-D593-4033-9D07-BB28A4CC81DF}" presName="compNode" presStyleCnt="0"/>
      <dgm:spPr/>
    </dgm:pt>
    <dgm:pt modelId="{D4B2329D-B63D-4F59-B455-36B3595C97C0}" type="pres">
      <dgm:prSet presAssocID="{439F0DDF-D593-4033-9D07-BB28A4CC81DF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s"/>
        </a:ext>
      </dgm:extLst>
    </dgm:pt>
    <dgm:pt modelId="{7E5535A8-58DD-4872-AE5C-2D6E24AEBCEF}" type="pres">
      <dgm:prSet presAssocID="{439F0DDF-D593-4033-9D07-BB28A4CC81DF}" presName="iconSpace" presStyleCnt="0"/>
      <dgm:spPr/>
    </dgm:pt>
    <dgm:pt modelId="{114FD612-93C0-4354-9691-B629A03009F4}" type="pres">
      <dgm:prSet presAssocID="{439F0DDF-D593-4033-9D07-BB28A4CC81DF}" presName="parTx" presStyleLbl="revTx" presStyleIdx="4" presStyleCnt="8">
        <dgm:presLayoutVars>
          <dgm:chMax val="0"/>
          <dgm:chPref val="0"/>
        </dgm:presLayoutVars>
      </dgm:prSet>
      <dgm:spPr/>
    </dgm:pt>
    <dgm:pt modelId="{6EA1BC31-4DC7-4766-BB40-A95F06730522}" type="pres">
      <dgm:prSet presAssocID="{439F0DDF-D593-4033-9D07-BB28A4CC81DF}" presName="txSpace" presStyleCnt="0"/>
      <dgm:spPr/>
    </dgm:pt>
    <dgm:pt modelId="{5F698A88-64C8-4C22-B7CE-14F9BE6ABDA5}" type="pres">
      <dgm:prSet presAssocID="{439F0DDF-D593-4033-9D07-BB28A4CC81DF}" presName="desTx" presStyleLbl="revTx" presStyleIdx="5" presStyleCnt="8">
        <dgm:presLayoutVars/>
      </dgm:prSet>
      <dgm:spPr/>
    </dgm:pt>
    <dgm:pt modelId="{C2A7924F-0FC3-4551-A1F3-36926920A574}" type="pres">
      <dgm:prSet presAssocID="{720A76C7-80FF-40A6-8CB5-B6F407968B17}" presName="sibTrans" presStyleCnt="0"/>
      <dgm:spPr/>
    </dgm:pt>
    <dgm:pt modelId="{6F78794C-549F-4F56-A1AA-911DCB83F2F0}" type="pres">
      <dgm:prSet presAssocID="{F114F810-2C12-4323-A8D4-B595DBF9789D}" presName="compNode" presStyleCnt="0"/>
      <dgm:spPr/>
    </dgm:pt>
    <dgm:pt modelId="{E85B9C99-A7A8-4BEB-927A-1A3415DCD7BE}" type="pres">
      <dgm:prSet presAssocID="{F114F810-2C12-4323-A8D4-B595DBF9789D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andshake"/>
        </a:ext>
      </dgm:extLst>
    </dgm:pt>
    <dgm:pt modelId="{C4FFB762-D96F-406F-9C0E-2A8846DF0AE7}" type="pres">
      <dgm:prSet presAssocID="{F114F810-2C12-4323-A8D4-B595DBF9789D}" presName="iconSpace" presStyleCnt="0"/>
      <dgm:spPr/>
    </dgm:pt>
    <dgm:pt modelId="{F2AEFDB7-1B86-4D6C-AEE9-57170A0CCF6D}" type="pres">
      <dgm:prSet presAssocID="{F114F810-2C12-4323-A8D4-B595DBF9789D}" presName="parTx" presStyleLbl="revTx" presStyleIdx="6" presStyleCnt="8">
        <dgm:presLayoutVars>
          <dgm:chMax val="0"/>
          <dgm:chPref val="0"/>
        </dgm:presLayoutVars>
      </dgm:prSet>
      <dgm:spPr/>
    </dgm:pt>
    <dgm:pt modelId="{B16521B8-CE97-4016-A03F-69ED7F476847}" type="pres">
      <dgm:prSet presAssocID="{F114F810-2C12-4323-A8D4-B595DBF9789D}" presName="txSpace" presStyleCnt="0"/>
      <dgm:spPr/>
    </dgm:pt>
    <dgm:pt modelId="{8AB7C57D-602F-47CF-ABC9-12EF89FEEE3F}" type="pres">
      <dgm:prSet presAssocID="{F114F810-2C12-4323-A8D4-B595DBF9789D}" presName="desTx" presStyleLbl="revTx" presStyleIdx="7" presStyleCnt="8">
        <dgm:presLayoutVars/>
      </dgm:prSet>
      <dgm:spPr/>
    </dgm:pt>
  </dgm:ptLst>
  <dgm:cxnLst>
    <dgm:cxn modelId="{1DB20614-9CFF-4789-B6B4-7EE9E9A43595}" srcId="{89746FF2-FE5F-4A63-A5B1-A26B162E723F}" destId="{AE6E84EF-3179-496C-BE9C-623C2B63C53A}" srcOrd="1" destOrd="0" parTransId="{477D534E-834D-40EA-B816-30246783523E}" sibTransId="{1750A7C1-8656-4FB1-AE63-CE3AB9425085}"/>
    <dgm:cxn modelId="{DADC4524-ABD1-4D72-8DBB-0C98D2A46BE8}" type="presOf" srcId="{BCF7DD47-0551-465A-8E02-63BB7A25201B}" destId="{69D0D311-95BF-47BE-9E85-08AD0252F9AD}" srcOrd="0" destOrd="0" presId="urn:microsoft.com/office/officeart/2018/5/layout/CenteredIconLabelDescriptionList"/>
    <dgm:cxn modelId="{226D6128-AABF-40D0-9801-EB7A660079A5}" type="presOf" srcId="{B9184E63-DBFA-4831-B426-429D72DF317C}" destId="{0B0060E9-0B1F-41DE-8E7D-84BD10050199}" srcOrd="0" destOrd="0" presId="urn:microsoft.com/office/officeart/2018/5/layout/CenteredIconLabelDescriptionList"/>
    <dgm:cxn modelId="{20FB9C3A-4E95-40EA-82F5-C65702F0DC11}" type="presOf" srcId="{AE6E84EF-3179-496C-BE9C-623C2B63C53A}" destId="{95893CD5-D080-41DD-BE05-AACB6729873F}" srcOrd="0" destOrd="0" presId="urn:microsoft.com/office/officeart/2018/5/layout/CenteredIconLabelDescriptionList"/>
    <dgm:cxn modelId="{E31B1E41-4C67-4985-9E1A-EA83ACB3EC3C}" srcId="{AE6E84EF-3179-496C-BE9C-623C2B63C53A}" destId="{BCF7DD47-0551-465A-8E02-63BB7A25201B}" srcOrd="0" destOrd="0" parTransId="{A4E4F12C-7D36-4936-910A-E7198D64EDB0}" sibTransId="{39649361-20CE-48B5-9BC4-6898F509AD09}"/>
    <dgm:cxn modelId="{EFFE8245-17FA-458E-A27A-894D2D2CFEC4}" type="presOf" srcId="{89746FF2-FE5F-4A63-A5B1-A26B162E723F}" destId="{533E1178-BDE7-469D-B8A9-2D0984959978}" srcOrd="0" destOrd="0" presId="urn:microsoft.com/office/officeart/2018/5/layout/CenteredIconLabelDescriptionList"/>
    <dgm:cxn modelId="{92495069-9246-428F-A6CC-D932C9BD1193}" srcId="{89746FF2-FE5F-4A63-A5B1-A26B162E723F}" destId="{F114F810-2C12-4323-A8D4-B595DBF9789D}" srcOrd="3" destOrd="0" parTransId="{90D8D40F-02B6-44B0-BAC2-BB6B80B518FF}" sibTransId="{CE5031F1-4BB9-4583-BBC0-05D264AF9509}"/>
    <dgm:cxn modelId="{C607406F-D7A8-4F8B-8484-37D71B1F6EE8}" srcId="{439F0DDF-D593-4033-9D07-BB28A4CC81DF}" destId="{0462EC05-6DFE-4E72-88BF-2641DA4BDA6D}" srcOrd="0" destOrd="0" parTransId="{DF6FAC3F-645C-4786-8A45-CC6E6949B740}" sibTransId="{0DDC2443-FC6E-4CE7-B3FD-71582CCA8AD4}"/>
    <dgm:cxn modelId="{38646154-F98D-4B29-AEB8-21B642C7DED1}" srcId="{F114F810-2C12-4323-A8D4-B595DBF9789D}" destId="{AAB88EC8-9022-4DC0-9659-B80E8093B344}" srcOrd="0" destOrd="0" parTransId="{9F47E39B-8287-4A29-96E6-E3575FDB19E2}" sibTransId="{10163BFD-F252-46C6-B40C-14104B41F90E}"/>
    <dgm:cxn modelId="{71090E7A-5650-49F6-BBA0-CCF2314C8288}" type="presOf" srcId="{F114F810-2C12-4323-A8D4-B595DBF9789D}" destId="{F2AEFDB7-1B86-4D6C-AEE9-57170A0CCF6D}" srcOrd="0" destOrd="0" presId="urn:microsoft.com/office/officeart/2018/5/layout/CenteredIconLabelDescriptionList"/>
    <dgm:cxn modelId="{758664B5-5479-46D3-BEFB-BC5768DDC87F}" type="presOf" srcId="{21596A1B-647B-4C6C-98A0-443696FBAAC0}" destId="{3752FD20-81EE-45FC-8F45-052195B99C08}" srcOrd="0" destOrd="0" presId="urn:microsoft.com/office/officeart/2018/5/layout/CenteredIconLabelDescriptionList"/>
    <dgm:cxn modelId="{34E9CFB7-DBD1-4289-B995-27515AB72BE3}" srcId="{21596A1B-647B-4C6C-98A0-443696FBAAC0}" destId="{B9184E63-DBFA-4831-B426-429D72DF317C}" srcOrd="0" destOrd="0" parTransId="{7F707307-48F6-4E2F-B8B5-8E69DC2D2300}" sibTransId="{1439773A-9BAB-435C-B4D9-CAC371ED12E5}"/>
    <dgm:cxn modelId="{78691FC6-1E99-44D0-A20A-F580A37E2FEC}" srcId="{89746FF2-FE5F-4A63-A5B1-A26B162E723F}" destId="{21596A1B-647B-4C6C-98A0-443696FBAAC0}" srcOrd="0" destOrd="0" parTransId="{ADA5110A-AD92-48A6-9E53-5D66F2FDBAC7}" sibTransId="{A31429BF-FD74-4888-802A-9D0814070AA5}"/>
    <dgm:cxn modelId="{DA969ECC-6434-4F20-A079-6F0E13E82C62}" type="presOf" srcId="{AAB88EC8-9022-4DC0-9659-B80E8093B344}" destId="{8AB7C57D-602F-47CF-ABC9-12EF89FEEE3F}" srcOrd="0" destOrd="0" presId="urn:microsoft.com/office/officeart/2018/5/layout/CenteredIconLabelDescriptionList"/>
    <dgm:cxn modelId="{6FF962DC-FFBA-48D7-82D5-5FD83553006B}" srcId="{89746FF2-FE5F-4A63-A5B1-A26B162E723F}" destId="{439F0DDF-D593-4033-9D07-BB28A4CC81DF}" srcOrd="2" destOrd="0" parTransId="{5AC1E642-8945-457A-84DD-1B4D25DE148D}" sibTransId="{720A76C7-80FF-40A6-8CB5-B6F407968B17}"/>
    <dgm:cxn modelId="{9C849EE4-42C3-4CA9-A21A-535E5AE2AD19}" type="presOf" srcId="{439F0DDF-D593-4033-9D07-BB28A4CC81DF}" destId="{114FD612-93C0-4354-9691-B629A03009F4}" srcOrd="0" destOrd="0" presId="urn:microsoft.com/office/officeart/2018/5/layout/CenteredIconLabelDescriptionList"/>
    <dgm:cxn modelId="{6093ACFD-22ED-48B7-BAB8-E3B49FE1DFDD}" type="presOf" srcId="{0462EC05-6DFE-4E72-88BF-2641DA4BDA6D}" destId="{5F698A88-64C8-4C22-B7CE-14F9BE6ABDA5}" srcOrd="0" destOrd="0" presId="urn:microsoft.com/office/officeart/2018/5/layout/CenteredIconLabelDescriptionList"/>
    <dgm:cxn modelId="{B84D176E-8549-4292-A5C3-EE2BC0E391FA}" type="presParOf" srcId="{533E1178-BDE7-469D-B8A9-2D0984959978}" destId="{D0688A0C-A302-48F3-93AF-06CB8A2C0F30}" srcOrd="0" destOrd="0" presId="urn:microsoft.com/office/officeart/2018/5/layout/CenteredIconLabelDescriptionList"/>
    <dgm:cxn modelId="{2620EA6C-CEAD-40FC-91E0-83E44279BDD1}" type="presParOf" srcId="{D0688A0C-A302-48F3-93AF-06CB8A2C0F30}" destId="{008E113A-5988-4576-9025-EFA027B73115}" srcOrd="0" destOrd="0" presId="urn:microsoft.com/office/officeart/2018/5/layout/CenteredIconLabelDescriptionList"/>
    <dgm:cxn modelId="{C2949D2D-BDF6-4A6E-BADC-768872CFE289}" type="presParOf" srcId="{D0688A0C-A302-48F3-93AF-06CB8A2C0F30}" destId="{EAD789FC-A4BB-4667-9BFF-18854BEFBC33}" srcOrd="1" destOrd="0" presId="urn:microsoft.com/office/officeart/2018/5/layout/CenteredIconLabelDescriptionList"/>
    <dgm:cxn modelId="{9F71AE88-0409-4912-ADF2-DE6873934561}" type="presParOf" srcId="{D0688A0C-A302-48F3-93AF-06CB8A2C0F30}" destId="{3752FD20-81EE-45FC-8F45-052195B99C08}" srcOrd="2" destOrd="0" presId="urn:microsoft.com/office/officeart/2018/5/layout/CenteredIconLabelDescriptionList"/>
    <dgm:cxn modelId="{0C9B1B1D-FE02-4503-9B53-8266C643D568}" type="presParOf" srcId="{D0688A0C-A302-48F3-93AF-06CB8A2C0F30}" destId="{73D22D72-CCF2-46FA-967B-E835114AB352}" srcOrd="3" destOrd="0" presId="urn:microsoft.com/office/officeart/2018/5/layout/CenteredIconLabelDescriptionList"/>
    <dgm:cxn modelId="{9E0FAC93-2388-4537-AB3F-539A9595BC76}" type="presParOf" srcId="{D0688A0C-A302-48F3-93AF-06CB8A2C0F30}" destId="{0B0060E9-0B1F-41DE-8E7D-84BD10050199}" srcOrd="4" destOrd="0" presId="urn:microsoft.com/office/officeart/2018/5/layout/CenteredIconLabelDescriptionList"/>
    <dgm:cxn modelId="{7FCF8C1F-7CBC-4FDE-B1EC-3D2CBF470EAA}" type="presParOf" srcId="{533E1178-BDE7-469D-B8A9-2D0984959978}" destId="{6696F5E6-2A36-4A18-B965-C2768C9D5B71}" srcOrd="1" destOrd="0" presId="urn:microsoft.com/office/officeart/2018/5/layout/CenteredIconLabelDescriptionList"/>
    <dgm:cxn modelId="{B43688C3-44B5-4D79-9861-937BD412B49A}" type="presParOf" srcId="{533E1178-BDE7-469D-B8A9-2D0984959978}" destId="{E99DD0DD-07C5-4D56-894D-D7C2CEBCDCDD}" srcOrd="2" destOrd="0" presId="urn:microsoft.com/office/officeart/2018/5/layout/CenteredIconLabelDescriptionList"/>
    <dgm:cxn modelId="{B6C8C8A5-F30E-41D6-B3F5-84B93FD49251}" type="presParOf" srcId="{E99DD0DD-07C5-4D56-894D-D7C2CEBCDCDD}" destId="{3443D0B4-4C9D-4090-BD98-B7C57485EE46}" srcOrd="0" destOrd="0" presId="urn:microsoft.com/office/officeart/2018/5/layout/CenteredIconLabelDescriptionList"/>
    <dgm:cxn modelId="{10A52D40-0AD0-46FD-8056-4DC6158709B0}" type="presParOf" srcId="{E99DD0DD-07C5-4D56-894D-D7C2CEBCDCDD}" destId="{06A1374B-3F53-4B13-8DAD-D5751D1E0BBF}" srcOrd="1" destOrd="0" presId="urn:microsoft.com/office/officeart/2018/5/layout/CenteredIconLabelDescriptionList"/>
    <dgm:cxn modelId="{FF9A91CE-9B82-458C-9B4B-CF2C38C1DA0D}" type="presParOf" srcId="{E99DD0DD-07C5-4D56-894D-D7C2CEBCDCDD}" destId="{95893CD5-D080-41DD-BE05-AACB6729873F}" srcOrd="2" destOrd="0" presId="urn:microsoft.com/office/officeart/2018/5/layout/CenteredIconLabelDescriptionList"/>
    <dgm:cxn modelId="{DEB13464-9934-4901-AA95-13583D285141}" type="presParOf" srcId="{E99DD0DD-07C5-4D56-894D-D7C2CEBCDCDD}" destId="{09CAEEDF-8B3E-471A-B29E-6360FC6C6908}" srcOrd="3" destOrd="0" presId="urn:microsoft.com/office/officeart/2018/5/layout/CenteredIconLabelDescriptionList"/>
    <dgm:cxn modelId="{E0755AAD-90C9-41F4-B523-96400B771BEA}" type="presParOf" srcId="{E99DD0DD-07C5-4D56-894D-D7C2CEBCDCDD}" destId="{69D0D311-95BF-47BE-9E85-08AD0252F9AD}" srcOrd="4" destOrd="0" presId="urn:microsoft.com/office/officeart/2018/5/layout/CenteredIconLabelDescriptionList"/>
    <dgm:cxn modelId="{31537C52-B946-4AE2-B2CA-9C901CB21C96}" type="presParOf" srcId="{533E1178-BDE7-469D-B8A9-2D0984959978}" destId="{FEC92E98-87F1-4642-8DDC-CDA511221DF4}" srcOrd="3" destOrd="0" presId="urn:microsoft.com/office/officeart/2018/5/layout/CenteredIconLabelDescriptionList"/>
    <dgm:cxn modelId="{155984B0-CF75-4DC8-9C7F-800196AE2A97}" type="presParOf" srcId="{533E1178-BDE7-469D-B8A9-2D0984959978}" destId="{84AC7791-B3D1-4244-B3A8-E8AFFF045C94}" srcOrd="4" destOrd="0" presId="urn:microsoft.com/office/officeart/2018/5/layout/CenteredIconLabelDescriptionList"/>
    <dgm:cxn modelId="{9F710CBE-FBEC-4EE1-924A-1945D0B05D22}" type="presParOf" srcId="{84AC7791-B3D1-4244-B3A8-E8AFFF045C94}" destId="{D4B2329D-B63D-4F59-B455-36B3595C97C0}" srcOrd="0" destOrd="0" presId="urn:microsoft.com/office/officeart/2018/5/layout/CenteredIconLabelDescriptionList"/>
    <dgm:cxn modelId="{32D6A43D-AA45-4F0D-88E8-F0F84D5926BD}" type="presParOf" srcId="{84AC7791-B3D1-4244-B3A8-E8AFFF045C94}" destId="{7E5535A8-58DD-4872-AE5C-2D6E24AEBCEF}" srcOrd="1" destOrd="0" presId="urn:microsoft.com/office/officeart/2018/5/layout/CenteredIconLabelDescriptionList"/>
    <dgm:cxn modelId="{8F11D3CA-8D22-4EA8-A7C3-62F75D62050D}" type="presParOf" srcId="{84AC7791-B3D1-4244-B3A8-E8AFFF045C94}" destId="{114FD612-93C0-4354-9691-B629A03009F4}" srcOrd="2" destOrd="0" presId="urn:microsoft.com/office/officeart/2018/5/layout/CenteredIconLabelDescriptionList"/>
    <dgm:cxn modelId="{6B3DDAB6-3B36-4530-872B-F727AF259851}" type="presParOf" srcId="{84AC7791-B3D1-4244-B3A8-E8AFFF045C94}" destId="{6EA1BC31-4DC7-4766-BB40-A95F06730522}" srcOrd="3" destOrd="0" presId="urn:microsoft.com/office/officeart/2018/5/layout/CenteredIconLabelDescriptionList"/>
    <dgm:cxn modelId="{1C1E2AF4-2763-496E-8D56-87FCF75896C3}" type="presParOf" srcId="{84AC7791-B3D1-4244-B3A8-E8AFFF045C94}" destId="{5F698A88-64C8-4C22-B7CE-14F9BE6ABDA5}" srcOrd="4" destOrd="0" presId="urn:microsoft.com/office/officeart/2018/5/layout/CenteredIconLabelDescriptionList"/>
    <dgm:cxn modelId="{787056F2-2B67-4750-88E4-22EF148C1BDF}" type="presParOf" srcId="{533E1178-BDE7-469D-B8A9-2D0984959978}" destId="{C2A7924F-0FC3-4551-A1F3-36926920A574}" srcOrd="5" destOrd="0" presId="urn:microsoft.com/office/officeart/2018/5/layout/CenteredIconLabelDescriptionList"/>
    <dgm:cxn modelId="{8A4DAB9E-3AD1-49C9-AF39-0A65504F35CB}" type="presParOf" srcId="{533E1178-BDE7-469D-B8A9-2D0984959978}" destId="{6F78794C-549F-4F56-A1AA-911DCB83F2F0}" srcOrd="6" destOrd="0" presId="urn:microsoft.com/office/officeart/2018/5/layout/CenteredIconLabelDescriptionList"/>
    <dgm:cxn modelId="{BD71B8DF-6691-4D57-883A-D24EF8CA9246}" type="presParOf" srcId="{6F78794C-549F-4F56-A1AA-911DCB83F2F0}" destId="{E85B9C99-A7A8-4BEB-927A-1A3415DCD7BE}" srcOrd="0" destOrd="0" presId="urn:microsoft.com/office/officeart/2018/5/layout/CenteredIconLabelDescriptionList"/>
    <dgm:cxn modelId="{C201C183-9183-4A54-AA57-754F4E37DEBA}" type="presParOf" srcId="{6F78794C-549F-4F56-A1AA-911DCB83F2F0}" destId="{C4FFB762-D96F-406F-9C0E-2A8846DF0AE7}" srcOrd="1" destOrd="0" presId="urn:microsoft.com/office/officeart/2018/5/layout/CenteredIconLabelDescriptionList"/>
    <dgm:cxn modelId="{059BE3CA-7EA9-44B7-B902-9B49F926AF12}" type="presParOf" srcId="{6F78794C-549F-4F56-A1AA-911DCB83F2F0}" destId="{F2AEFDB7-1B86-4D6C-AEE9-57170A0CCF6D}" srcOrd="2" destOrd="0" presId="urn:microsoft.com/office/officeart/2018/5/layout/CenteredIconLabelDescriptionList"/>
    <dgm:cxn modelId="{0F0874CB-3761-4E7D-B315-AAADFA0ED824}" type="presParOf" srcId="{6F78794C-549F-4F56-A1AA-911DCB83F2F0}" destId="{B16521B8-CE97-4016-A03F-69ED7F476847}" srcOrd="3" destOrd="0" presId="urn:microsoft.com/office/officeart/2018/5/layout/CenteredIconLabelDescriptionList"/>
    <dgm:cxn modelId="{4638AEC3-B0FB-4A94-8083-7FBE3D8F242D}" type="presParOf" srcId="{6F78794C-549F-4F56-A1AA-911DCB83F2F0}" destId="{8AB7C57D-602F-47CF-ABC9-12EF89FEEE3F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DC39188-B537-4D2E-B9EF-B8FBCBFB91B8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66494502-19E7-4C28-BB7B-26197C04F19D}">
      <dgm:prSet/>
      <dgm:spPr/>
      <dgm:t>
        <a:bodyPr/>
        <a:lstStyle/>
        <a:p>
          <a:pPr>
            <a:lnSpc>
              <a:spcPct val="100000"/>
            </a:lnSpc>
          </a:pPr>
          <a:r>
            <a:rPr lang="zh-CN"/>
            <a:t>Properly modelled insect processing </a:t>
          </a:r>
          <a:r>
            <a:rPr lang="af-ZA" altLang="zh-CN"/>
            <a:t>plant</a:t>
          </a:r>
          <a:r>
            <a:rPr lang="zh-CN" altLang="en-US"/>
            <a:t> </a:t>
          </a:r>
          <a:r>
            <a:rPr lang="af-ZA" altLang="zh-CN" err="1"/>
            <a:t>design</a:t>
          </a:r>
          <a:endParaRPr lang="en-US"/>
        </a:p>
      </dgm:t>
    </dgm:pt>
    <dgm:pt modelId="{37E873B0-16F8-44A9-B9EF-87B120B369FE}" type="parTrans" cxnId="{D21D817B-E40A-407E-BB84-05731564E038}">
      <dgm:prSet/>
      <dgm:spPr/>
      <dgm:t>
        <a:bodyPr/>
        <a:lstStyle/>
        <a:p>
          <a:endParaRPr lang="en-US"/>
        </a:p>
      </dgm:t>
    </dgm:pt>
    <dgm:pt modelId="{C9EB6704-11AA-4FDF-8088-5D40B42D6D76}" type="sibTrans" cxnId="{D21D817B-E40A-407E-BB84-05731564E038}">
      <dgm:prSet/>
      <dgm:spPr/>
      <dgm:t>
        <a:bodyPr/>
        <a:lstStyle/>
        <a:p>
          <a:endParaRPr lang="en-US"/>
        </a:p>
      </dgm:t>
    </dgm:pt>
    <dgm:pt modelId="{192848BF-BFCE-4654-B57A-22EBABE8883A}">
      <dgm:prSet/>
      <dgm:spPr/>
      <dgm:t>
        <a:bodyPr/>
        <a:lstStyle/>
        <a:p>
          <a:pPr>
            <a:lnSpc>
              <a:spcPct val="100000"/>
            </a:lnSpc>
          </a:pPr>
          <a:r>
            <a:rPr lang="zh-CN"/>
            <a:t>A manual that introducing the design detail</a:t>
          </a:r>
          <a:endParaRPr lang="en-US"/>
        </a:p>
      </dgm:t>
    </dgm:pt>
    <dgm:pt modelId="{9E0A26F4-4A6F-44C5-9C5D-BA5C0C97D360}" type="parTrans" cxnId="{9CB07E61-0C05-4104-9527-736F6B0DA290}">
      <dgm:prSet/>
      <dgm:spPr/>
      <dgm:t>
        <a:bodyPr/>
        <a:lstStyle/>
        <a:p>
          <a:endParaRPr lang="en-US"/>
        </a:p>
      </dgm:t>
    </dgm:pt>
    <dgm:pt modelId="{6A4F8C86-AB8B-442B-8E48-909B0481D1E5}" type="sibTrans" cxnId="{9CB07E61-0C05-4104-9527-736F6B0DA290}">
      <dgm:prSet/>
      <dgm:spPr/>
      <dgm:t>
        <a:bodyPr/>
        <a:lstStyle/>
        <a:p>
          <a:endParaRPr lang="en-US"/>
        </a:p>
      </dgm:t>
    </dgm:pt>
    <dgm:pt modelId="{232CDD80-A617-464F-894C-28914176384D}">
      <dgm:prSet/>
      <dgm:spPr/>
      <dgm:t>
        <a:bodyPr/>
        <a:lstStyle/>
        <a:p>
          <a:pPr>
            <a:lnSpc>
              <a:spcPct val="100000"/>
            </a:lnSpc>
          </a:pPr>
          <a:r>
            <a:rPr lang="zh-CN"/>
            <a:t>The overall cost estimation </a:t>
          </a:r>
          <a:endParaRPr lang="en-US"/>
        </a:p>
      </dgm:t>
    </dgm:pt>
    <dgm:pt modelId="{D54A415F-2E73-49B5-9C92-065E7C49CDF5}" type="parTrans" cxnId="{42E826A3-DFD4-4B0D-9568-27659DC50FCF}">
      <dgm:prSet/>
      <dgm:spPr/>
      <dgm:t>
        <a:bodyPr/>
        <a:lstStyle/>
        <a:p>
          <a:endParaRPr lang="en-US"/>
        </a:p>
      </dgm:t>
    </dgm:pt>
    <dgm:pt modelId="{E52825A2-AAB0-4FF2-9D6C-C740458D285C}" type="sibTrans" cxnId="{42E826A3-DFD4-4B0D-9568-27659DC50FCF}">
      <dgm:prSet/>
      <dgm:spPr/>
      <dgm:t>
        <a:bodyPr/>
        <a:lstStyle/>
        <a:p>
          <a:endParaRPr lang="en-US"/>
        </a:p>
      </dgm:t>
    </dgm:pt>
    <dgm:pt modelId="{7030A8A8-B3E9-4C63-ABED-E85C482453D4}">
      <dgm:prSet/>
      <dgm:spPr/>
      <dgm:t>
        <a:bodyPr/>
        <a:lstStyle/>
        <a:p>
          <a:pPr>
            <a:lnSpc>
              <a:spcPct val="100000"/>
            </a:lnSpc>
          </a:pPr>
          <a:r>
            <a:rPr lang="zh-CN"/>
            <a:t>The documentations on recording the procedures through the </a:t>
          </a:r>
          <a:r>
            <a:rPr lang="af-ZA" altLang="zh-CN"/>
            <a:t>semester</a:t>
          </a:r>
          <a:r>
            <a:rPr lang="zh-CN"/>
            <a:t>, including systematic and technical analysis, decision log and meeting records. </a:t>
          </a:r>
          <a:endParaRPr lang="en-US"/>
        </a:p>
      </dgm:t>
    </dgm:pt>
    <dgm:pt modelId="{F54BBF95-B457-4C8E-B342-DAAF2BE643F2}" type="parTrans" cxnId="{6FB6EB6C-C4BE-444C-B03B-A08A0C354957}">
      <dgm:prSet/>
      <dgm:spPr/>
      <dgm:t>
        <a:bodyPr/>
        <a:lstStyle/>
        <a:p>
          <a:endParaRPr lang="en-US"/>
        </a:p>
      </dgm:t>
    </dgm:pt>
    <dgm:pt modelId="{1F9FDBBC-FF85-420E-B657-ED89E007037A}" type="sibTrans" cxnId="{6FB6EB6C-C4BE-444C-B03B-A08A0C354957}">
      <dgm:prSet/>
      <dgm:spPr/>
      <dgm:t>
        <a:bodyPr/>
        <a:lstStyle/>
        <a:p>
          <a:endParaRPr lang="en-US"/>
        </a:p>
      </dgm:t>
    </dgm:pt>
    <dgm:pt modelId="{8970017E-C669-40DE-ADC6-F354A334DD1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altLang="zh-CN">
              <a:cs typeface="Calibri Light"/>
            </a:rPr>
            <a:t>Design evaluation and </a:t>
          </a:r>
          <a:r>
            <a:rPr lang="af-ZA" altLang="zh-CN" err="1">
              <a:cs typeface="Calibri Light"/>
            </a:rPr>
            <a:t>validation</a:t>
          </a:r>
          <a:r>
            <a:rPr lang="zh-CN" altLang="zh-CN">
              <a:cs typeface="Calibri Light"/>
            </a:rPr>
            <a:t> </a:t>
          </a:r>
          <a:endParaRPr lang="en-US" altLang="zh-CN">
            <a:cs typeface="Calibri Light"/>
          </a:endParaRPr>
        </a:p>
      </dgm:t>
    </dgm:pt>
    <dgm:pt modelId="{8420E44B-D685-4521-BD32-AE6EC4B5EE6F}" type="parTrans" cxnId="{C2532509-BA9C-446A-9665-212B4AD34AE6}">
      <dgm:prSet/>
      <dgm:spPr/>
    </dgm:pt>
    <dgm:pt modelId="{204E867B-A309-4F07-9C3A-D5C10A7E2EBB}" type="sibTrans" cxnId="{C2532509-BA9C-446A-9665-212B4AD34AE6}">
      <dgm:prSet/>
      <dgm:spPr/>
      <dgm:t>
        <a:bodyPr/>
        <a:lstStyle/>
        <a:p>
          <a:endParaRPr lang="zh-CN" altLang="en-US"/>
        </a:p>
      </dgm:t>
    </dgm:pt>
    <dgm:pt modelId="{6F86DA2A-6997-4020-8E97-3C3DC2D4915A}" type="pres">
      <dgm:prSet presAssocID="{4DC39188-B537-4D2E-B9EF-B8FBCBFB91B8}" presName="root" presStyleCnt="0">
        <dgm:presLayoutVars>
          <dgm:dir/>
          <dgm:resizeHandles val="exact"/>
        </dgm:presLayoutVars>
      </dgm:prSet>
      <dgm:spPr/>
    </dgm:pt>
    <dgm:pt modelId="{799DCC67-E2E4-4C26-9F8E-67983715DD92}" type="pres">
      <dgm:prSet presAssocID="{66494502-19E7-4C28-BB7B-26197C04F19D}" presName="compNode" presStyleCnt="0"/>
      <dgm:spPr/>
    </dgm:pt>
    <dgm:pt modelId="{469C124C-1EE1-43DF-AA3B-D2080790ABDA}" type="pres">
      <dgm:prSet presAssocID="{66494502-19E7-4C28-BB7B-26197C04F19D}" presName="bgRect" presStyleLbl="bgShp" presStyleIdx="0" presStyleCnt="5"/>
      <dgm:spPr/>
    </dgm:pt>
    <dgm:pt modelId="{40CE096B-59A0-4F99-8322-0A1BD2A962E9}" type="pres">
      <dgm:prSet presAssocID="{66494502-19E7-4C28-BB7B-26197C04F19D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742C70B7-0601-4E0B-BDC7-127D420C52D7}" type="pres">
      <dgm:prSet presAssocID="{66494502-19E7-4C28-BB7B-26197C04F19D}" presName="spaceRect" presStyleCnt="0"/>
      <dgm:spPr/>
    </dgm:pt>
    <dgm:pt modelId="{8DA70C1B-95EB-4FFB-A8A2-37CF8CCEE1EE}" type="pres">
      <dgm:prSet presAssocID="{66494502-19E7-4C28-BB7B-26197C04F19D}" presName="parTx" presStyleLbl="revTx" presStyleIdx="0" presStyleCnt="5">
        <dgm:presLayoutVars>
          <dgm:chMax val="0"/>
          <dgm:chPref val="0"/>
        </dgm:presLayoutVars>
      </dgm:prSet>
      <dgm:spPr/>
    </dgm:pt>
    <dgm:pt modelId="{5732190A-7E9A-4584-9130-F5680B985B83}" type="pres">
      <dgm:prSet presAssocID="{C9EB6704-11AA-4FDF-8088-5D40B42D6D76}" presName="sibTrans" presStyleCnt="0"/>
      <dgm:spPr/>
    </dgm:pt>
    <dgm:pt modelId="{84695F24-AD28-478A-932A-6B0C0E16E452}" type="pres">
      <dgm:prSet presAssocID="{192848BF-BFCE-4654-B57A-22EBABE8883A}" presName="compNode" presStyleCnt="0"/>
      <dgm:spPr/>
    </dgm:pt>
    <dgm:pt modelId="{DAA244EA-5F7C-4471-8E69-1EDA28CC4FCA}" type="pres">
      <dgm:prSet presAssocID="{192848BF-BFCE-4654-B57A-22EBABE8883A}" presName="bgRect" presStyleLbl="bgShp" presStyleIdx="1" presStyleCnt="5"/>
      <dgm:spPr/>
    </dgm:pt>
    <dgm:pt modelId="{5EB9303A-2D90-445E-A063-0B75A986A6CD}" type="pres">
      <dgm:prSet presAssocID="{192848BF-BFCE-4654-B57A-22EBABE8883A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ierarchy"/>
        </a:ext>
      </dgm:extLst>
    </dgm:pt>
    <dgm:pt modelId="{D9D47C73-2CF7-4ED2-8B4D-00EE242F1228}" type="pres">
      <dgm:prSet presAssocID="{192848BF-BFCE-4654-B57A-22EBABE8883A}" presName="spaceRect" presStyleCnt="0"/>
      <dgm:spPr/>
    </dgm:pt>
    <dgm:pt modelId="{53AD7016-9DFE-4686-997D-4AE1CF116E34}" type="pres">
      <dgm:prSet presAssocID="{192848BF-BFCE-4654-B57A-22EBABE8883A}" presName="parTx" presStyleLbl="revTx" presStyleIdx="1" presStyleCnt="5">
        <dgm:presLayoutVars>
          <dgm:chMax val="0"/>
          <dgm:chPref val="0"/>
        </dgm:presLayoutVars>
      </dgm:prSet>
      <dgm:spPr/>
    </dgm:pt>
    <dgm:pt modelId="{117FB600-6D42-4435-93D2-26B856333EF7}" type="pres">
      <dgm:prSet presAssocID="{6A4F8C86-AB8B-442B-8E48-909B0481D1E5}" presName="sibTrans" presStyleCnt="0"/>
      <dgm:spPr/>
    </dgm:pt>
    <dgm:pt modelId="{CE42260D-862A-4E7F-9559-AEDD6CAF00F0}" type="pres">
      <dgm:prSet presAssocID="{8970017E-C669-40DE-ADC6-F354A334DD1C}" presName="compNode" presStyleCnt="0"/>
      <dgm:spPr/>
    </dgm:pt>
    <dgm:pt modelId="{160FD918-7E0A-4254-B526-479BA76FA705}" type="pres">
      <dgm:prSet presAssocID="{8970017E-C669-40DE-ADC6-F354A334DD1C}" presName="bgRect" presStyleLbl="bgShp" presStyleIdx="2" presStyleCnt="5"/>
      <dgm:spPr/>
    </dgm:pt>
    <dgm:pt modelId="{A607D1A2-FDE9-42A5-940F-7B0F13D99E22}" type="pres">
      <dgm:prSet presAssocID="{8970017E-C669-40DE-ADC6-F354A334DD1C}" presName="iconRect" presStyleLbl="node1" presStyleIdx="2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ierarchy"/>
        </a:ext>
      </dgm:extLst>
    </dgm:pt>
    <dgm:pt modelId="{459250EF-A814-4C1B-98DE-063ED68286C0}" type="pres">
      <dgm:prSet presAssocID="{8970017E-C669-40DE-ADC6-F354A334DD1C}" presName="spaceRect" presStyleCnt="0"/>
      <dgm:spPr/>
    </dgm:pt>
    <dgm:pt modelId="{28F5B2BE-6C77-423C-B88A-A64E4B7DD740}" type="pres">
      <dgm:prSet presAssocID="{8970017E-C669-40DE-ADC6-F354A334DD1C}" presName="parTx" presStyleLbl="revTx" presStyleIdx="2" presStyleCnt="5">
        <dgm:presLayoutVars>
          <dgm:chMax val="0"/>
          <dgm:chPref val="0"/>
        </dgm:presLayoutVars>
      </dgm:prSet>
      <dgm:spPr/>
    </dgm:pt>
    <dgm:pt modelId="{050F4EDB-6605-42BF-8BD9-686A228CABBB}" type="pres">
      <dgm:prSet presAssocID="{204E867B-A309-4F07-9C3A-D5C10A7E2EBB}" presName="sibTrans" presStyleCnt="0"/>
      <dgm:spPr/>
    </dgm:pt>
    <dgm:pt modelId="{A5C3F2A1-D9C7-437A-AE11-971DCC57F998}" type="pres">
      <dgm:prSet presAssocID="{232CDD80-A617-464F-894C-28914176384D}" presName="compNode" presStyleCnt="0"/>
      <dgm:spPr/>
    </dgm:pt>
    <dgm:pt modelId="{8A452DB8-8EC0-4091-8407-156830AB0F59}" type="pres">
      <dgm:prSet presAssocID="{232CDD80-A617-464F-894C-28914176384D}" presName="bgRect" presStyleLbl="bgShp" presStyleIdx="3" presStyleCnt="5"/>
      <dgm:spPr/>
    </dgm:pt>
    <dgm:pt modelId="{5031C7BA-B333-4C56-9FCB-D5771C56EDFE}" type="pres">
      <dgm:prSet presAssocID="{232CDD80-A617-464F-894C-28914176384D}" presName="iconRect" presStyleLbl="node1" presStyleIdx="3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ins"/>
        </a:ext>
      </dgm:extLst>
    </dgm:pt>
    <dgm:pt modelId="{FDB8CFCE-0D74-4440-B32D-02E96408C306}" type="pres">
      <dgm:prSet presAssocID="{232CDD80-A617-464F-894C-28914176384D}" presName="spaceRect" presStyleCnt="0"/>
      <dgm:spPr/>
    </dgm:pt>
    <dgm:pt modelId="{3F54F612-4A82-42B7-9761-A378BBF517A3}" type="pres">
      <dgm:prSet presAssocID="{232CDD80-A617-464F-894C-28914176384D}" presName="parTx" presStyleLbl="revTx" presStyleIdx="3" presStyleCnt="5">
        <dgm:presLayoutVars>
          <dgm:chMax val="0"/>
          <dgm:chPref val="0"/>
        </dgm:presLayoutVars>
      </dgm:prSet>
      <dgm:spPr/>
    </dgm:pt>
    <dgm:pt modelId="{B1F1F5C9-48A4-4BAB-8668-6C407CF1EFF3}" type="pres">
      <dgm:prSet presAssocID="{E52825A2-AAB0-4FF2-9D6C-C740458D285C}" presName="sibTrans" presStyleCnt="0"/>
      <dgm:spPr/>
    </dgm:pt>
    <dgm:pt modelId="{067A25D9-909E-4014-AD1B-E70E3E90E7E6}" type="pres">
      <dgm:prSet presAssocID="{7030A8A8-B3E9-4C63-ABED-E85C482453D4}" presName="compNode" presStyleCnt="0"/>
      <dgm:spPr/>
    </dgm:pt>
    <dgm:pt modelId="{9ABBA65C-DA93-4222-BC6F-4B01A504367E}" type="pres">
      <dgm:prSet presAssocID="{7030A8A8-B3E9-4C63-ABED-E85C482453D4}" presName="bgRect" presStyleLbl="bgShp" presStyleIdx="4" presStyleCnt="5"/>
      <dgm:spPr/>
    </dgm:pt>
    <dgm:pt modelId="{DF97D5CA-C75C-42EC-80FF-A3D94705CFB1}" type="pres">
      <dgm:prSet presAssocID="{7030A8A8-B3E9-4C63-ABED-E85C482453D4}" presName="iconRect" presStyleLbl="node1" presStyleIdx="4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esentation with Checklist"/>
        </a:ext>
      </dgm:extLst>
    </dgm:pt>
    <dgm:pt modelId="{C1D06FE1-1EBD-4843-974A-8B43CA31A506}" type="pres">
      <dgm:prSet presAssocID="{7030A8A8-B3E9-4C63-ABED-E85C482453D4}" presName="spaceRect" presStyleCnt="0"/>
      <dgm:spPr/>
    </dgm:pt>
    <dgm:pt modelId="{8137C34F-380E-4DF3-9948-82EFE9EAFDDD}" type="pres">
      <dgm:prSet presAssocID="{7030A8A8-B3E9-4C63-ABED-E85C482453D4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C2532509-BA9C-446A-9665-212B4AD34AE6}" srcId="{4DC39188-B537-4D2E-B9EF-B8FBCBFB91B8}" destId="{8970017E-C669-40DE-ADC6-F354A334DD1C}" srcOrd="2" destOrd="0" parTransId="{8420E44B-D685-4521-BD32-AE6EC4B5EE6F}" sibTransId="{204E867B-A309-4F07-9C3A-D5C10A7E2EBB}"/>
    <dgm:cxn modelId="{40B05814-34D2-488E-9F14-EF4C1C0BA38E}" type="presOf" srcId="{192848BF-BFCE-4654-B57A-22EBABE8883A}" destId="{53AD7016-9DFE-4686-997D-4AE1CF116E34}" srcOrd="0" destOrd="0" presId="urn:microsoft.com/office/officeart/2018/2/layout/IconVerticalSolidList"/>
    <dgm:cxn modelId="{9CB07E61-0C05-4104-9527-736F6B0DA290}" srcId="{4DC39188-B537-4D2E-B9EF-B8FBCBFB91B8}" destId="{192848BF-BFCE-4654-B57A-22EBABE8883A}" srcOrd="1" destOrd="0" parTransId="{9E0A26F4-4A6F-44C5-9C5D-BA5C0C97D360}" sibTransId="{6A4F8C86-AB8B-442B-8E48-909B0481D1E5}"/>
    <dgm:cxn modelId="{D3EB6367-DB89-478B-9337-F048EDE37DD5}" type="presOf" srcId="{66494502-19E7-4C28-BB7B-26197C04F19D}" destId="{8DA70C1B-95EB-4FFB-A8A2-37CF8CCEE1EE}" srcOrd="0" destOrd="0" presId="urn:microsoft.com/office/officeart/2018/2/layout/IconVerticalSolidList"/>
    <dgm:cxn modelId="{088C8A69-4D91-4B5E-9518-8EE9960ECEE3}" type="presOf" srcId="{7030A8A8-B3E9-4C63-ABED-E85C482453D4}" destId="{8137C34F-380E-4DF3-9948-82EFE9EAFDDD}" srcOrd="0" destOrd="0" presId="urn:microsoft.com/office/officeart/2018/2/layout/IconVerticalSolidList"/>
    <dgm:cxn modelId="{6FB6EB6C-C4BE-444C-B03B-A08A0C354957}" srcId="{4DC39188-B537-4D2E-B9EF-B8FBCBFB91B8}" destId="{7030A8A8-B3E9-4C63-ABED-E85C482453D4}" srcOrd="4" destOrd="0" parTransId="{F54BBF95-B457-4C8E-B342-DAAF2BE643F2}" sibTransId="{1F9FDBBC-FF85-420E-B657-ED89E007037A}"/>
    <dgm:cxn modelId="{D21D817B-E40A-407E-BB84-05731564E038}" srcId="{4DC39188-B537-4D2E-B9EF-B8FBCBFB91B8}" destId="{66494502-19E7-4C28-BB7B-26197C04F19D}" srcOrd="0" destOrd="0" parTransId="{37E873B0-16F8-44A9-B9EF-87B120B369FE}" sibTransId="{C9EB6704-11AA-4FDF-8088-5D40B42D6D76}"/>
    <dgm:cxn modelId="{36B72E7D-11B1-43AE-A0A9-578D5470C09E}" type="presOf" srcId="{4DC39188-B537-4D2E-B9EF-B8FBCBFB91B8}" destId="{6F86DA2A-6997-4020-8E97-3C3DC2D4915A}" srcOrd="0" destOrd="0" presId="urn:microsoft.com/office/officeart/2018/2/layout/IconVerticalSolidList"/>
    <dgm:cxn modelId="{73BD1F8D-1D32-42AF-A122-CDDFC99260D9}" type="presOf" srcId="{8970017E-C669-40DE-ADC6-F354A334DD1C}" destId="{28F5B2BE-6C77-423C-B88A-A64E4B7DD740}" srcOrd="0" destOrd="0" presId="urn:microsoft.com/office/officeart/2018/2/layout/IconVerticalSolidList"/>
    <dgm:cxn modelId="{5E527B9E-4546-4123-B1D9-8A0FAD3011BD}" type="presOf" srcId="{232CDD80-A617-464F-894C-28914176384D}" destId="{3F54F612-4A82-42B7-9761-A378BBF517A3}" srcOrd="0" destOrd="0" presId="urn:microsoft.com/office/officeart/2018/2/layout/IconVerticalSolidList"/>
    <dgm:cxn modelId="{42E826A3-DFD4-4B0D-9568-27659DC50FCF}" srcId="{4DC39188-B537-4D2E-B9EF-B8FBCBFB91B8}" destId="{232CDD80-A617-464F-894C-28914176384D}" srcOrd="3" destOrd="0" parTransId="{D54A415F-2E73-49B5-9C92-065E7C49CDF5}" sibTransId="{E52825A2-AAB0-4FF2-9D6C-C740458D285C}"/>
    <dgm:cxn modelId="{A4606ABE-C5D6-45E6-B36C-40C680F01BA1}" type="presParOf" srcId="{6F86DA2A-6997-4020-8E97-3C3DC2D4915A}" destId="{799DCC67-E2E4-4C26-9F8E-67983715DD92}" srcOrd="0" destOrd="0" presId="urn:microsoft.com/office/officeart/2018/2/layout/IconVerticalSolidList"/>
    <dgm:cxn modelId="{76E6C93E-C85E-4EF4-BBFB-FA6BB13FFEA6}" type="presParOf" srcId="{799DCC67-E2E4-4C26-9F8E-67983715DD92}" destId="{469C124C-1EE1-43DF-AA3B-D2080790ABDA}" srcOrd="0" destOrd="0" presId="urn:microsoft.com/office/officeart/2018/2/layout/IconVerticalSolidList"/>
    <dgm:cxn modelId="{55FF0106-DE1C-49B4-8203-2658731EF574}" type="presParOf" srcId="{799DCC67-E2E4-4C26-9F8E-67983715DD92}" destId="{40CE096B-59A0-4F99-8322-0A1BD2A962E9}" srcOrd="1" destOrd="0" presId="urn:microsoft.com/office/officeart/2018/2/layout/IconVerticalSolidList"/>
    <dgm:cxn modelId="{8960D246-5F6C-4A65-B80D-F3EB54AF71F0}" type="presParOf" srcId="{799DCC67-E2E4-4C26-9F8E-67983715DD92}" destId="{742C70B7-0601-4E0B-BDC7-127D420C52D7}" srcOrd="2" destOrd="0" presId="urn:microsoft.com/office/officeart/2018/2/layout/IconVerticalSolidList"/>
    <dgm:cxn modelId="{B7C84AAE-0539-4FDD-AD39-48D2BCF0E154}" type="presParOf" srcId="{799DCC67-E2E4-4C26-9F8E-67983715DD92}" destId="{8DA70C1B-95EB-4FFB-A8A2-37CF8CCEE1EE}" srcOrd="3" destOrd="0" presId="urn:microsoft.com/office/officeart/2018/2/layout/IconVerticalSolidList"/>
    <dgm:cxn modelId="{50FE6FD6-CA45-48CB-A5BD-FE4A44CA1DDA}" type="presParOf" srcId="{6F86DA2A-6997-4020-8E97-3C3DC2D4915A}" destId="{5732190A-7E9A-4584-9130-F5680B985B83}" srcOrd="1" destOrd="0" presId="urn:microsoft.com/office/officeart/2018/2/layout/IconVerticalSolidList"/>
    <dgm:cxn modelId="{E59D767E-6118-4EA1-8054-E632E0C7B6FC}" type="presParOf" srcId="{6F86DA2A-6997-4020-8E97-3C3DC2D4915A}" destId="{84695F24-AD28-478A-932A-6B0C0E16E452}" srcOrd="2" destOrd="0" presId="urn:microsoft.com/office/officeart/2018/2/layout/IconVerticalSolidList"/>
    <dgm:cxn modelId="{653BE5F3-3C31-494F-A7DD-63629E09E0E4}" type="presParOf" srcId="{84695F24-AD28-478A-932A-6B0C0E16E452}" destId="{DAA244EA-5F7C-4471-8E69-1EDA28CC4FCA}" srcOrd="0" destOrd="0" presId="urn:microsoft.com/office/officeart/2018/2/layout/IconVerticalSolidList"/>
    <dgm:cxn modelId="{51A88539-D052-4F97-9A3D-44D019BA9AFA}" type="presParOf" srcId="{84695F24-AD28-478A-932A-6B0C0E16E452}" destId="{5EB9303A-2D90-445E-A063-0B75A986A6CD}" srcOrd="1" destOrd="0" presId="urn:microsoft.com/office/officeart/2018/2/layout/IconVerticalSolidList"/>
    <dgm:cxn modelId="{A74D842E-A2AA-4786-97F8-3796FB9954D2}" type="presParOf" srcId="{84695F24-AD28-478A-932A-6B0C0E16E452}" destId="{D9D47C73-2CF7-4ED2-8B4D-00EE242F1228}" srcOrd="2" destOrd="0" presId="urn:microsoft.com/office/officeart/2018/2/layout/IconVerticalSolidList"/>
    <dgm:cxn modelId="{EFCC8097-E5D9-4CBC-AC39-DD2A92E60187}" type="presParOf" srcId="{84695F24-AD28-478A-932A-6B0C0E16E452}" destId="{53AD7016-9DFE-4686-997D-4AE1CF116E34}" srcOrd="3" destOrd="0" presId="urn:microsoft.com/office/officeart/2018/2/layout/IconVerticalSolidList"/>
    <dgm:cxn modelId="{E371CFB3-3FCD-499B-8734-04D2C844977F}" type="presParOf" srcId="{6F86DA2A-6997-4020-8E97-3C3DC2D4915A}" destId="{117FB600-6D42-4435-93D2-26B856333EF7}" srcOrd="3" destOrd="0" presId="urn:microsoft.com/office/officeart/2018/2/layout/IconVerticalSolidList"/>
    <dgm:cxn modelId="{9FEBF38A-AF06-46DF-8F1F-9408BD516228}" type="presParOf" srcId="{6F86DA2A-6997-4020-8E97-3C3DC2D4915A}" destId="{CE42260D-862A-4E7F-9559-AEDD6CAF00F0}" srcOrd="4" destOrd="0" presId="urn:microsoft.com/office/officeart/2018/2/layout/IconVerticalSolidList"/>
    <dgm:cxn modelId="{B8B12F97-1BE3-482D-9677-E1844F588546}" type="presParOf" srcId="{CE42260D-862A-4E7F-9559-AEDD6CAF00F0}" destId="{160FD918-7E0A-4254-B526-479BA76FA705}" srcOrd="0" destOrd="0" presId="urn:microsoft.com/office/officeart/2018/2/layout/IconVerticalSolidList"/>
    <dgm:cxn modelId="{04FFEF13-2FB1-4165-870E-8584376281AB}" type="presParOf" srcId="{CE42260D-862A-4E7F-9559-AEDD6CAF00F0}" destId="{A607D1A2-FDE9-42A5-940F-7B0F13D99E22}" srcOrd="1" destOrd="0" presId="urn:microsoft.com/office/officeart/2018/2/layout/IconVerticalSolidList"/>
    <dgm:cxn modelId="{6FAABB02-3E55-4B23-B616-6D49FBEE414A}" type="presParOf" srcId="{CE42260D-862A-4E7F-9559-AEDD6CAF00F0}" destId="{459250EF-A814-4C1B-98DE-063ED68286C0}" srcOrd="2" destOrd="0" presId="urn:microsoft.com/office/officeart/2018/2/layout/IconVerticalSolidList"/>
    <dgm:cxn modelId="{7B60160E-1503-43D7-AA2F-CDDF1ABE148A}" type="presParOf" srcId="{CE42260D-862A-4E7F-9559-AEDD6CAF00F0}" destId="{28F5B2BE-6C77-423C-B88A-A64E4B7DD740}" srcOrd="3" destOrd="0" presId="urn:microsoft.com/office/officeart/2018/2/layout/IconVerticalSolidList"/>
    <dgm:cxn modelId="{98BEF8E7-0C3B-4DEF-891B-F607C3AC0566}" type="presParOf" srcId="{6F86DA2A-6997-4020-8E97-3C3DC2D4915A}" destId="{050F4EDB-6605-42BF-8BD9-686A228CABBB}" srcOrd="5" destOrd="0" presId="urn:microsoft.com/office/officeart/2018/2/layout/IconVerticalSolidList"/>
    <dgm:cxn modelId="{91716F33-9822-49AA-9AD9-3B1E3D53FFD8}" type="presParOf" srcId="{6F86DA2A-6997-4020-8E97-3C3DC2D4915A}" destId="{A5C3F2A1-D9C7-437A-AE11-971DCC57F998}" srcOrd="6" destOrd="0" presId="urn:microsoft.com/office/officeart/2018/2/layout/IconVerticalSolidList"/>
    <dgm:cxn modelId="{1AD0BD8F-861E-4D35-9AA2-117EF6191380}" type="presParOf" srcId="{A5C3F2A1-D9C7-437A-AE11-971DCC57F998}" destId="{8A452DB8-8EC0-4091-8407-156830AB0F59}" srcOrd="0" destOrd="0" presId="urn:microsoft.com/office/officeart/2018/2/layout/IconVerticalSolidList"/>
    <dgm:cxn modelId="{261B342E-AFD2-4F88-840E-A4472175D6B0}" type="presParOf" srcId="{A5C3F2A1-D9C7-437A-AE11-971DCC57F998}" destId="{5031C7BA-B333-4C56-9FCB-D5771C56EDFE}" srcOrd="1" destOrd="0" presId="urn:microsoft.com/office/officeart/2018/2/layout/IconVerticalSolidList"/>
    <dgm:cxn modelId="{5282FA0B-8B72-4DEA-AAC2-4CE80E751AD4}" type="presParOf" srcId="{A5C3F2A1-D9C7-437A-AE11-971DCC57F998}" destId="{FDB8CFCE-0D74-4440-B32D-02E96408C306}" srcOrd="2" destOrd="0" presId="urn:microsoft.com/office/officeart/2018/2/layout/IconVerticalSolidList"/>
    <dgm:cxn modelId="{B2B685BA-EF2C-4F9C-A56F-55CA3EC3A4E0}" type="presParOf" srcId="{A5C3F2A1-D9C7-437A-AE11-971DCC57F998}" destId="{3F54F612-4A82-42B7-9761-A378BBF517A3}" srcOrd="3" destOrd="0" presId="urn:microsoft.com/office/officeart/2018/2/layout/IconVerticalSolidList"/>
    <dgm:cxn modelId="{20F8F131-4D73-4982-AEC6-2DC4A82E9437}" type="presParOf" srcId="{6F86DA2A-6997-4020-8E97-3C3DC2D4915A}" destId="{B1F1F5C9-48A4-4BAB-8668-6C407CF1EFF3}" srcOrd="7" destOrd="0" presId="urn:microsoft.com/office/officeart/2018/2/layout/IconVerticalSolidList"/>
    <dgm:cxn modelId="{0FC6E97B-D599-4710-B9D2-6F3C2FEC1284}" type="presParOf" srcId="{6F86DA2A-6997-4020-8E97-3C3DC2D4915A}" destId="{067A25D9-909E-4014-AD1B-E70E3E90E7E6}" srcOrd="8" destOrd="0" presId="urn:microsoft.com/office/officeart/2018/2/layout/IconVerticalSolidList"/>
    <dgm:cxn modelId="{D3770715-F6DB-4E82-B463-975B02489832}" type="presParOf" srcId="{067A25D9-909E-4014-AD1B-E70E3E90E7E6}" destId="{9ABBA65C-DA93-4222-BC6F-4B01A504367E}" srcOrd="0" destOrd="0" presId="urn:microsoft.com/office/officeart/2018/2/layout/IconVerticalSolidList"/>
    <dgm:cxn modelId="{E8FEBDED-C803-4963-84E1-8411F916353F}" type="presParOf" srcId="{067A25D9-909E-4014-AD1B-E70E3E90E7E6}" destId="{DF97D5CA-C75C-42EC-80FF-A3D94705CFB1}" srcOrd="1" destOrd="0" presId="urn:microsoft.com/office/officeart/2018/2/layout/IconVerticalSolidList"/>
    <dgm:cxn modelId="{8A6340C6-4216-4FB9-AD04-49C578B941FE}" type="presParOf" srcId="{067A25D9-909E-4014-AD1B-E70E3E90E7E6}" destId="{C1D06FE1-1EBD-4843-974A-8B43CA31A506}" srcOrd="2" destOrd="0" presId="urn:microsoft.com/office/officeart/2018/2/layout/IconVerticalSolidList"/>
    <dgm:cxn modelId="{8F59A887-CA14-4A67-9671-64E8A69100FF}" type="presParOf" srcId="{067A25D9-909E-4014-AD1B-E70E3E90E7E6}" destId="{8137C34F-380E-4DF3-9948-82EFE9EAFDDD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B2397B-E43D-41BE-A423-3963FEB3A2BA}">
      <dsp:nvSpPr>
        <dsp:cNvPr id="0" name=""/>
        <dsp:cNvSpPr/>
      </dsp:nvSpPr>
      <dsp:spPr>
        <a:xfrm>
          <a:off x="1124440" y="12702"/>
          <a:ext cx="1457412" cy="145741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BE9F8E-6CBD-458D-9493-687D67B01647}">
      <dsp:nvSpPr>
        <dsp:cNvPr id="0" name=""/>
        <dsp:cNvSpPr/>
      </dsp:nvSpPr>
      <dsp:spPr>
        <a:xfrm>
          <a:off x="1435036" y="323298"/>
          <a:ext cx="836220" cy="83622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44CE72-33F6-476C-82FD-52CBCAF13212}">
      <dsp:nvSpPr>
        <dsp:cNvPr id="0" name=""/>
        <dsp:cNvSpPr/>
      </dsp:nvSpPr>
      <dsp:spPr>
        <a:xfrm>
          <a:off x="658546" y="1924062"/>
          <a:ext cx="23892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zh-CN" sz="1900" kern="1200"/>
            <a:t>Derek: Administrator </a:t>
          </a:r>
          <a:endParaRPr lang="en-US" sz="1900" kern="1200"/>
        </a:p>
      </dsp:txBody>
      <dsp:txXfrm>
        <a:off x="658546" y="1924062"/>
        <a:ext cx="2389200" cy="720000"/>
      </dsp:txXfrm>
    </dsp:sp>
    <dsp:sp modelId="{DCC177E0-9CF2-4AB4-B4C0-2E657EE44C97}">
      <dsp:nvSpPr>
        <dsp:cNvPr id="0" name=""/>
        <dsp:cNvSpPr/>
      </dsp:nvSpPr>
      <dsp:spPr>
        <a:xfrm>
          <a:off x="3931751" y="12702"/>
          <a:ext cx="1457412" cy="1457412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2D59071-D253-4A1A-A44B-9307A47E6870}">
      <dsp:nvSpPr>
        <dsp:cNvPr id="0" name=""/>
        <dsp:cNvSpPr/>
      </dsp:nvSpPr>
      <dsp:spPr>
        <a:xfrm>
          <a:off x="4242347" y="323298"/>
          <a:ext cx="836220" cy="83622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D8A936-711D-4360-BDE1-C8AA339587E5}">
      <dsp:nvSpPr>
        <dsp:cNvPr id="0" name=""/>
        <dsp:cNvSpPr/>
      </dsp:nvSpPr>
      <dsp:spPr>
        <a:xfrm>
          <a:off x="3465857" y="1924062"/>
          <a:ext cx="23892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altLang="zh-CN" sz="1900" kern="1200">
              <a:cs typeface="Calibri Light"/>
            </a:rPr>
            <a:t>Jessica</a:t>
          </a:r>
          <a:r>
            <a:rPr lang="zh-CN" sz="1900" kern="1200"/>
            <a:t>: Research and Repository Manager </a:t>
          </a:r>
          <a:endParaRPr lang="en-US" sz="1900" kern="1200"/>
        </a:p>
      </dsp:txBody>
      <dsp:txXfrm>
        <a:off x="3465857" y="1924062"/>
        <a:ext cx="2389200" cy="720000"/>
      </dsp:txXfrm>
    </dsp:sp>
    <dsp:sp modelId="{E7E9B3E2-5F25-4C69-AF1F-40CB144C424D}">
      <dsp:nvSpPr>
        <dsp:cNvPr id="0" name=""/>
        <dsp:cNvSpPr/>
      </dsp:nvSpPr>
      <dsp:spPr>
        <a:xfrm>
          <a:off x="1124440" y="3241363"/>
          <a:ext cx="1457412" cy="1457412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6931C36-9E79-48AD-8AAC-71DED875338F}">
      <dsp:nvSpPr>
        <dsp:cNvPr id="0" name=""/>
        <dsp:cNvSpPr/>
      </dsp:nvSpPr>
      <dsp:spPr>
        <a:xfrm>
          <a:off x="1435036" y="3551959"/>
          <a:ext cx="836220" cy="83622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B98F7DE-04F6-4218-8165-AEDF1FB57388}">
      <dsp:nvSpPr>
        <dsp:cNvPr id="0" name=""/>
        <dsp:cNvSpPr/>
      </dsp:nvSpPr>
      <dsp:spPr>
        <a:xfrm>
          <a:off x="658546" y="5152723"/>
          <a:ext cx="23892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altLang="zh-CN" sz="1900" kern="1200">
              <a:cs typeface="Calibri Light"/>
            </a:rPr>
            <a:t>Andre: Mechanical Engineer </a:t>
          </a:r>
        </a:p>
      </dsp:txBody>
      <dsp:txXfrm>
        <a:off x="658546" y="5152723"/>
        <a:ext cx="2389200" cy="720000"/>
      </dsp:txXfrm>
    </dsp:sp>
    <dsp:sp modelId="{78264665-2BD8-4C13-A18A-65956629F7DE}">
      <dsp:nvSpPr>
        <dsp:cNvPr id="0" name=""/>
        <dsp:cNvSpPr/>
      </dsp:nvSpPr>
      <dsp:spPr>
        <a:xfrm>
          <a:off x="3931751" y="3241363"/>
          <a:ext cx="1457412" cy="1457412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E1E83D3-093A-45F7-97AD-FC56E3DBE235}">
      <dsp:nvSpPr>
        <dsp:cNvPr id="0" name=""/>
        <dsp:cNvSpPr/>
      </dsp:nvSpPr>
      <dsp:spPr>
        <a:xfrm>
          <a:off x="4242347" y="3551959"/>
          <a:ext cx="836220" cy="836220"/>
        </a:xfrm>
        <a:prstGeom prst="rect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29A908-943B-489D-954C-F9DDAD6EAC6C}">
      <dsp:nvSpPr>
        <dsp:cNvPr id="0" name=""/>
        <dsp:cNvSpPr/>
      </dsp:nvSpPr>
      <dsp:spPr>
        <a:xfrm>
          <a:off x="3465857" y="5152723"/>
          <a:ext cx="23892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900" kern="1200">
              <a:cs typeface="Calibri Light"/>
            </a:rPr>
            <a:t>Lily</a:t>
          </a:r>
          <a:r>
            <a:rPr lang="zh-CN" sz="1900" kern="1200"/>
            <a:t>: Mechanical Engineer </a:t>
          </a:r>
          <a:endParaRPr lang="en-US" sz="1900" kern="1200"/>
        </a:p>
      </dsp:txBody>
      <dsp:txXfrm>
        <a:off x="3465857" y="5152723"/>
        <a:ext cx="238920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594FB5-8D2A-4C9D-9EEB-362B81B06560}">
      <dsp:nvSpPr>
        <dsp:cNvPr id="0" name=""/>
        <dsp:cNvSpPr/>
      </dsp:nvSpPr>
      <dsp:spPr>
        <a:xfrm>
          <a:off x="0" y="718"/>
          <a:ext cx="6513603" cy="168113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BF0D9B5-143D-4466-A2A1-D941DAB99F5B}">
      <dsp:nvSpPr>
        <dsp:cNvPr id="0" name=""/>
        <dsp:cNvSpPr/>
      </dsp:nvSpPr>
      <dsp:spPr>
        <a:xfrm>
          <a:off x="508544" y="378974"/>
          <a:ext cx="924626" cy="92462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00AEEB-30FB-4DEB-BCF4-B65524740750}">
      <dsp:nvSpPr>
        <dsp:cNvPr id="0" name=""/>
        <dsp:cNvSpPr/>
      </dsp:nvSpPr>
      <dsp:spPr>
        <a:xfrm>
          <a:off x="1941716" y="718"/>
          <a:ext cx="2931121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Breaking/Pre-cooking</a:t>
          </a:r>
        </a:p>
      </dsp:txBody>
      <dsp:txXfrm>
        <a:off x="1941716" y="718"/>
        <a:ext cx="2931121" cy="1681139"/>
      </dsp:txXfrm>
    </dsp:sp>
    <dsp:sp modelId="{91307C5C-D97F-49A7-AFAA-257690575EFE}">
      <dsp:nvSpPr>
        <dsp:cNvPr id="0" name=""/>
        <dsp:cNvSpPr/>
      </dsp:nvSpPr>
      <dsp:spPr>
        <a:xfrm>
          <a:off x="4872838" y="718"/>
          <a:ext cx="1640765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Breaking Machine</a:t>
          </a:r>
        </a:p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Drainer</a:t>
          </a:r>
        </a:p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Pre-Cooker</a:t>
          </a:r>
        </a:p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Water Evaporator</a:t>
          </a:r>
        </a:p>
      </dsp:txBody>
      <dsp:txXfrm>
        <a:off x="4872838" y="718"/>
        <a:ext cx="1640765" cy="1681139"/>
      </dsp:txXfrm>
    </dsp:sp>
    <dsp:sp modelId="{36E51623-9C8B-4972-B1A0-D3AA6290E4A0}">
      <dsp:nvSpPr>
        <dsp:cNvPr id="0" name=""/>
        <dsp:cNvSpPr/>
      </dsp:nvSpPr>
      <dsp:spPr>
        <a:xfrm>
          <a:off x="0" y="2102143"/>
          <a:ext cx="6513603" cy="168113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0D8BEDB-AD27-4450-909E-F83A71D0E3CC}">
      <dsp:nvSpPr>
        <dsp:cNvPr id="0" name=""/>
        <dsp:cNvSpPr/>
      </dsp:nvSpPr>
      <dsp:spPr>
        <a:xfrm>
          <a:off x="508544" y="2480399"/>
          <a:ext cx="924626" cy="92462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3D82132-5848-4EAA-AB5F-96F12EE5D01C}">
      <dsp:nvSpPr>
        <dsp:cNvPr id="0" name=""/>
        <dsp:cNvSpPr/>
      </dsp:nvSpPr>
      <dsp:spPr>
        <a:xfrm>
          <a:off x="1941716" y="2102143"/>
          <a:ext cx="2931121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Continuous Cooking</a:t>
          </a:r>
        </a:p>
      </dsp:txBody>
      <dsp:txXfrm>
        <a:off x="1941716" y="2102143"/>
        <a:ext cx="2931121" cy="1681139"/>
      </dsp:txXfrm>
    </dsp:sp>
    <dsp:sp modelId="{BB15323A-18EE-4A0E-BDA1-3A75228C48F7}">
      <dsp:nvSpPr>
        <dsp:cNvPr id="0" name=""/>
        <dsp:cNvSpPr/>
      </dsp:nvSpPr>
      <dsp:spPr>
        <a:xfrm>
          <a:off x="4872838" y="2102143"/>
          <a:ext cx="1640765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Large Cooking Chamber/ Chambers</a:t>
          </a:r>
        </a:p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Heating Chamber</a:t>
          </a:r>
        </a:p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Pressure Chamber</a:t>
          </a:r>
        </a:p>
      </dsp:txBody>
      <dsp:txXfrm>
        <a:off x="4872838" y="2102143"/>
        <a:ext cx="1640765" cy="1681139"/>
      </dsp:txXfrm>
    </dsp:sp>
    <dsp:sp modelId="{9A0290ED-01FF-40EE-A884-B7E8525B5DC6}">
      <dsp:nvSpPr>
        <dsp:cNvPr id="0" name=""/>
        <dsp:cNvSpPr/>
      </dsp:nvSpPr>
      <dsp:spPr>
        <a:xfrm>
          <a:off x="0" y="4203567"/>
          <a:ext cx="6513603" cy="168113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8E8D1D5-C157-4593-98DF-81133F03E609}">
      <dsp:nvSpPr>
        <dsp:cNvPr id="0" name=""/>
        <dsp:cNvSpPr/>
      </dsp:nvSpPr>
      <dsp:spPr>
        <a:xfrm>
          <a:off x="508544" y="4581824"/>
          <a:ext cx="924626" cy="92462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D4E77D-B07C-4DCE-89B5-BD6DDCFF86CB}">
      <dsp:nvSpPr>
        <dsp:cNvPr id="0" name=""/>
        <dsp:cNvSpPr/>
      </dsp:nvSpPr>
      <dsp:spPr>
        <a:xfrm>
          <a:off x="1941716" y="4203567"/>
          <a:ext cx="2931121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Separation</a:t>
          </a:r>
        </a:p>
      </dsp:txBody>
      <dsp:txXfrm>
        <a:off x="1941716" y="4203567"/>
        <a:ext cx="2931121" cy="1681139"/>
      </dsp:txXfrm>
    </dsp:sp>
    <dsp:sp modelId="{B1B8B902-7C95-40C6-AECD-C30CEB18B460}">
      <dsp:nvSpPr>
        <dsp:cNvPr id="0" name=""/>
        <dsp:cNvSpPr/>
      </dsp:nvSpPr>
      <dsp:spPr>
        <a:xfrm>
          <a:off x="4872838" y="4203567"/>
          <a:ext cx="1640765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Percolation Process </a:t>
          </a:r>
        </a:p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Industrial Decanter</a:t>
          </a:r>
        </a:p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Fat Press</a:t>
          </a:r>
        </a:p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Separator</a:t>
          </a:r>
        </a:p>
      </dsp:txBody>
      <dsp:txXfrm>
        <a:off x="4872838" y="4203567"/>
        <a:ext cx="1640765" cy="168113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CB8291D-FFB7-437B-9D62-E3B8EE17F06E}">
      <dsp:nvSpPr>
        <dsp:cNvPr id="0" name=""/>
        <dsp:cNvSpPr/>
      </dsp:nvSpPr>
      <dsp:spPr>
        <a:xfrm>
          <a:off x="1093812" y="641536"/>
          <a:ext cx="1176820" cy="117682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73800D-7655-410B-9CBC-54220155F882}">
      <dsp:nvSpPr>
        <dsp:cNvPr id="0" name=""/>
        <dsp:cNvSpPr/>
      </dsp:nvSpPr>
      <dsp:spPr>
        <a:xfrm>
          <a:off x="1051" y="1957746"/>
          <a:ext cx="3362343" cy="5043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422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200" b="1" kern="1200"/>
            <a:t>Financial Risks</a:t>
          </a:r>
          <a:endParaRPr lang="en-US" sz="3200" kern="1200"/>
        </a:p>
      </dsp:txBody>
      <dsp:txXfrm>
        <a:off x="1051" y="1957746"/>
        <a:ext cx="3362343" cy="504351"/>
      </dsp:txXfrm>
    </dsp:sp>
    <dsp:sp modelId="{4599DBED-C9A7-4124-A3E3-3A3B8EAC39ED}">
      <dsp:nvSpPr>
        <dsp:cNvPr id="0" name=""/>
        <dsp:cNvSpPr/>
      </dsp:nvSpPr>
      <dsp:spPr>
        <a:xfrm>
          <a:off x="1051" y="2526931"/>
          <a:ext cx="3362343" cy="13562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700" b="1" kern="1200"/>
            <a:t>Inaccurate Cost Projections</a:t>
          </a:r>
          <a:endParaRPr lang="en-US" sz="1700" kern="1200"/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/>
            <a:t>Over-Engineered Design</a:t>
          </a:r>
          <a:endParaRPr lang="en-US" sz="1700" kern="1200"/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/>
            <a:t>Poorly Engineered Design</a:t>
          </a:r>
          <a:endParaRPr lang="en-US" sz="1700" kern="1200"/>
        </a:p>
      </dsp:txBody>
      <dsp:txXfrm>
        <a:off x="1051" y="2526931"/>
        <a:ext cx="3362343" cy="1356238"/>
      </dsp:txXfrm>
    </dsp:sp>
    <dsp:sp modelId="{8D0B778A-F0B3-4EDE-AAB9-3B979416DFAE}">
      <dsp:nvSpPr>
        <dsp:cNvPr id="0" name=""/>
        <dsp:cNvSpPr/>
      </dsp:nvSpPr>
      <dsp:spPr>
        <a:xfrm>
          <a:off x="5044566" y="641536"/>
          <a:ext cx="1176820" cy="117682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1D37CC9-1E27-40C9-8822-2071B4459DE7}">
      <dsp:nvSpPr>
        <dsp:cNvPr id="0" name=""/>
        <dsp:cNvSpPr/>
      </dsp:nvSpPr>
      <dsp:spPr>
        <a:xfrm>
          <a:off x="3951805" y="1957746"/>
          <a:ext cx="3362343" cy="5043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422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200" b="1" kern="1200"/>
            <a:t>Material Risks</a:t>
          </a:r>
          <a:endParaRPr lang="en-US" sz="3200" kern="1200"/>
        </a:p>
      </dsp:txBody>
      <dsp:txXfrm>
        <a:off x="3951805" y="1957746"/>
        <a:ext cx="3362343" cy="504351"/>
      </dsp:txXfrm>
    </dsp:sp>
    <dsp:sp modelId="{1C9841EA-6346-469B-A55E-B97CC898BAB4}">
      <dsp:nvSpPr>
        <dsp:cNvPr id="0" name=""/>
        <dsp:cNvSpPr/>
      </dsp:nvSpPr>
      <dsp:spPr>
        <a:xfrm>
          <a:off x="3951805" y="2526931"/>
          <a:ext cx="3362343" cy="13562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/>
            <a:t>Inadequate Cooling</a:t>
          </a:r>
          <a:endParaRPr lang="en-US" sz="1700" kern="1200"/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/>
            <a:t>Pressure Build-Up</a:t>
          </a:r>
          <a:endParaRPr lang="en-US" sz="1700" kern="1200"/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/>
            <a:t>Inadequate Supporting Structure</a:t>
          </a:r>
          <a:endParaRPr lang="en-US" sz="1700" kern="1200"/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/>
            <a:t>Limited Access</a:t>
          </a:r>
          <a:endParaRPr lang="en-US" sz="1700" kern="1200"/>
        </a:p>
      </dsp:txBody>
      <dsp:txXfrm>
        <a:off x="3951805" y="2526931"/>
        <a:ext cx="3362343" cy="135623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8E113A-5988-4576-9025-EFA027B73115}">
      <dsp:nvSpPr>
        <dsp:cNvPr id="0" name=""/>
        <dsp:cNvSpPr/>
      </dsp:nvSpPr>
      <dsp:spPr>
        <a:xfrm>
          <a:off x="762194" y="1122267"/>
          <a:ext cx="812109" cy="81210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52FD20-81EE-45FC-8F45-052195B99C08}">
      <dsp:nvSpPr>
        <dsp:cNvPr id="0" name=""/>
        <dsp:cNvSpPr/>
      </dsp:nvSpPr>
      <dsp:spPr>
        <a:xfrm>
          <a:off x="8092" y="2013344"/>
          <a:ext cx="2320312" cy="3480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400" kern="1200"/>
            <a:t>Phase 1</a:t>
          </a:r>
        </a:p>
      </dsp:txBody>
      <dsp:txXfrm>
        <a:off x="8092" y="2013344"/>
        <a:ext cx="2320312" cy="348046"/>
      </dsp:txXfrm>
    </dsp:sp>
    <dsp:sp modelId="{0B0060E9-0B1F-41DE-8E7D-84BD10050199}">
      <dsp:nvSpPr>
        <dsp:cNvPr id="0" name=""/>
        <dsp:cNvSpPr/>
      </dsp:nvSpPr>
      <dsp:spPr>
        <a:xfrm>
          <a:off x="8092" y="2398119"/>
          <a:ext cx="2320312" cy="5605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Concept of Operation / Project Initialisation</a:t>
          </a:r>
        </a:p>
      </dsp:txBody>
      <dsp:txXfrm>
        <a:off x="8092" y="2398119"/>
        <a:ext cx="2320312" cy="560586"/>
      </dsp:txXfrm>
    </dsp:sp>
    <dsp:sp modelId="{3443D0B4-4C9D-4090-BD98-B7C57485EE46}">
      <dsp:nvSpPr>
        <dsp:cNvPr id="0" name=""/>
        <dsp:cNvSpPr/>
      </dsp:nvSpPr>
      <dsp:spPr>
        <a:xfrm>
          <a:off x="3488561" y="1122267"/>
          <a:ext cx="812109" cy="81210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893CD5-D080-41DD-BE05-AACB6729873F}">
      <dsp:nvSpPr>
        <dsp:cNvPr id="0" name=""/>
        <dsp:cNvSpPr/>
      </dsp:nvSpPr>
      <dsp:spPr>
        <a:xfrm>
          <a:off x="2734460" y="2013344"/>
          <a:ext cx="2320312" cy="3480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400" kern="1200"/>
            <a:t>Phase 2</a:t>
          </a:r>
        </a:p>
      </dsp:txBody>
      <dsp:txXfrm>
        <a:off x="2734460" y="2013344"/>
        <a:ext cx="2320312" cy="348046"/>
      </dsp:txXfrm>
    </dsp:sp>
    <dsp:sp modelId="{69D0D311-95BF-47BE-9E85-08AD0252F9AD}">
      <dsp:nvSpPr>
        <dsp:cNvPr id="0" name=""/>
        <dsp:cNvSpPr/>
      </dsp:nvSpPr>
      <dsp:spPr>
        <a:xfrm>
          <a:off x="2734460" y="2398119"/>
          <a:ext cx="2320312" cy="5605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Engineering Governance</a:t>
          </a:r>
        </a:p>
      </dsp:txBody>
      <dsp:txXfrm>
        <a:off x="2734460" y="2398119"/>
        <a:ext cx="2320312" cy="560586"/>
      </dsp:txXfrm>
    </dsp:sp>
    <dsp:sp modelId="{D4B2329D-B63D-4F59-B455-36B3595C97C0}">
      <dsp:nvSpPr>
        <dsp:cNvPr id="0" name=""/>
        <dsp:cNvSpPr/>
      </dsp:nvSpPr>
      <dsp:spPr>
        <a:xfrm>
          <a:off x="6214928" y="1122267"/>
          <a:ext cx="812109" cy="81210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4FD612-93C0-4354-9691-B629A03009F4}">
      <dsp:nvSpPr>
        <dsp:cNvPr id="0" name=""/>
        <dsp:cNvSpPr/>
      </dsp:nvSpPr>
      <dsp:spPr>
        <a:xfrm>
          <a:off x="5460827" y="2013344"/>
          <a:ext cx="2320312" cy="3480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400" kern="1200"/>
            <a:t>Phase 3</a:t>
          </a:r>
        </a:p>
      </dsp:txBody>
      <dsp:txXfrm>
        <a:off x="5460827" y="2013344"/>
        <a:ext cx="2320312" cy="348046"/>
      </dsp:txXfrm>
    </dsp:sp>
    <dsp:sp modelId="{5F698A88-64C8-4C22-B7CE-14F9BE6ABDA5}">
      <dsp:nvSpPr>
        <dsp:cNvPr id="0" name=""/>
        <dsp:cNvSpPr/>
      </dsp:nvSpPr>
      <dsp:spPr>
        <a:xfrm>
          <a:off x="5460827" y="2398119"/>
          <a:ext cx="2320312" cy="5605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Project Execution </a:t>
          </a:r>
        </a:p>
      </dsp:txBody>
      <dsp:txXfrm>
        <a:off x="5460827" y="2398119"/>
        <a:ext cx="2320312" cy="560586"/>
      </dsp:txXfrm>
    </dsp:sp>
    <dsp:sp modelId="{E85B9C99-A7A8-4BEB-927A-1A3415DCD7BE}">
      <dsp:nvSpPr>
        <dsp:cNvPr id="0" name=""/>
        <dsp:cNvSpPr/>
      </dsp:nvSpPr>
      <dsp:spPr>
        <a:xfrm>
          <a:off x="8941296" y="1122267"/>
          <a:ext cx="812109" cy="81210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AEFDB7-1B86-4D6C-AEE9-57170A0CCF6D}">
      <dsp:nvSpPr>
        <dsp:cNvPr id="0" name=""/>
        <dsp:cNvSpPr/>
      </dsp:nvSpPr>
      <dsp:spPr>
        <a:xfrm>
          <a:off x="8187194" y="2013344"/>
          <a:ext cx="2320312" cy="3480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400" kern="1200"/>
            <a:t>Phase 4</a:t>
          </a:r>
        </a:p>
      </dsp:txBody>
      <dsp:txXfrm>
        <a:off x="8187194" y="2013344"/>
        <a:ext cx="2320312" cy="348046"/>
      </dsp:txXfrm>
    </dsp:sp>
    <dsp:sp modelId="{8AB7C57D-602F-47CF-ABC9-12EF89FEEE3F}">
      <dsp:nvSpPr>
        <dsp:cNvPr id="0" name=""/>
        <dsp:cNvSpPr/>
      </dsp:nvSpPr>
      <dsp:spPr>
        <a:xfrm>
          <a:off x="8187194" y="2398119"/>
          <a:ext cx="2320312" cy="5605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Project Delivery </a:t>
          </a:r>
        </a:p>
      </dsp:txBody>
      <dsp:txXfrm>
        <a:off x="8187194" y="2398119"/>
        <a:ext cx="2320312" cy="56058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9C124C-1EE1-43DF-AA3B-D2080790ABDA}">
      <dsp:nvSpPr>
        <dsp:cNvPr id="0" name=""/>
        <dsp:cNvSpPr/>
      </dsp:nvSpPr>
      <dsp:spPr>
        <a:xfrm>
          <a:off x="0" y="4597"/>
          <a:ext cx="6513603" cy="97937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CE096B-59A0-4F99-8322-0A1BD2A962E9}">
      <dsp:nvSpPr>
        <dsp:cNvPr id="0" name=""/>
        <dsp:cNvSpPr/>
      </dsp:nvSpPr>
      <dsp:spPr>
        <a:xfrm>
          <a:off x="296259" y="224956"/>
          <a:ext cx="538654" cy="53865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DA70C1B-95EB-4FFB-A8A2-37CF8CCEE1EE}">
      <dsp:nvSpPr>
        <dsp:cNvPr id="0" name=""/>
        <dsp:cNvSpPr/>
      </dsp:nvSpPr>
      <dsp:spPr>
        <a:xfrm>
          <a:off x="1131174" y="4597"/>
          <a:ext cx="5382429" cy="9793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650" tIns="103650" rIns="103650" bIns="10365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1600" kern="1200"/>
            <a:t>Properly modelled insect processing </a:t>
          </a:r>
          <a:r>
            <a:rPr lang="af-ZA" altLang="zh-CN" sz="1600" kern="1200"/>
            <a:t>plant</a:t>
          </a:r>
          <a:r>
            <a:rPr lang="zh-CN" altLang="en-US" sz="1600" kern="1200"/>
            <a:t> </a:t>
          </a:r>
          <a:r>
            <a:rPr lang="af-ZA" altLang="zh-CN" sz="1600" kern="1200" err="1"/>
            <a:t>design</a:t>
          </a:r>
          <a:endParaRPr lang="en-US" sz="1600" kern="1200"/>
        </a:p>
      </dsp:txBody>
      <dsp:txXfrm>
        <a:off x="1131174" y="4597"/>
        <a:ext cx="5382429" cy="979371"/>
      </dsp:txXfrm>
    </dsp:sp>
    <dsp:sp modelId="{DAA244EA-5F7C-4471-8E69-1EDA28CC4FCA}">
      <dsp:nvSpPr>
        <dsp:cNvPr id="0" name=""/>
        <dsp:cNvSpPr/>
      </dsp:nvSpPr>
      <dsp:spPr>
        <a:xfrm>
          <a:off x="0" y="1228812"/>
          <a:ext cx="6513603" cy="979371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EB9303A-2D90-445E-A063-0B75A986A6CD}">
      <dsp:nvSpPr>
        <dsp:cNvPr id="0" name=""/>
        <dsp:cNvSpPr/>
      </dsp:nvSpPr>
      <dsp:spPr>
        <a:xfrm>
          <a:off x="296259" y="1449171"/>
          <a:ext cx="538654" cy="53865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AD7016-9DFE-4686-997D-4AE1CF116E34}">
      <dsp:nvSpPr>
        <dsp:cNvPr id="0" name=""/>
        <dsp:cNvSpPr/>
      </dsp:nvSpPr>
      <dsp:spPr>
        <a:xfrm>
          <a:off x="1131174" y="1228812"/>
          <a:ext cx="5382429" cy="9793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650" tIns="103650" rIns="103650" bIns="10365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1600" kern="1200"/>
            <a:t>A manual that introducing the design detail</a:t>
          </a:r>
          <a:endParaRPr lang="en-US" sz="1600" kern="1200"/>
        </a:p>
      </dsp:txBody>
      <dsp:txXfrm>
        <a:off x="1131174" y="1228812"/>
        <a:ext cx="5382429" cy="979371"/>
      </dsp:txXfrm>
    </dsp:sp>
    <dsp:sp modelId="{160FD918-7E0A-4254-B526-479BA76FA705}">
      <dsp:nvSpPr>
        <dsp:cNvPr id="0" name=""/>
        <dsp:cNvSpPr/>
      </dsp:nvSpPr>
      <dsp:spPr>
        <a:xfrm>
          <a:off x="0" y="2453027"/>
          <a:ext cx="6513603" cy="979371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607D1A2-FDE9-42A5-940F-7B0F13D99E22}">
      <dsp:nvSpPr>
        <dsp:cNvPr id="0" name=""/>
        <dsp:cNvSpPr/>
      </dsp:nvSpPr>
      <dsp:spPr>
        <a:xfrm>
          <a:off x="296259" y="2673385"/>
          <a:ext cx="538654" cy="53865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F5B2BE-6C77-423C-B88A-A64E4B7DD740}">
      <dsp:nvSpPr>
        <dsp:cNvPr id="0" name=""/>
        <dsp:cNvSpPr/>
      </dsp:nvSpPr>
      <dsp:spPr>
        <a:xfrm>
          <a:off x="1131174" y="2453027"/>
          <a:ext cx="5382429" cy="9793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650" tIns="103650" rIns="103650" bIns="10365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>
              <a:cs typeface="Calibri Light"/>
            </a:rPr>
            <a:t>Design evaluation and </a:t>
          </a:r>
          <a:r>
            <a:rPr lang="af-ZA" altLang="zh-CN" sz="1600" kern="1200" err="1">
              <a:cs typeface="Calibri Light"/>
            </a:rPr>
            <a:t>validation</a:t>
          </a:r>
          <a:r>
            <a:rPr lang="zh-CN" altLang="zh-CN" sz="1600" kern="1200">
              <a:cs typeface="Calibri Light"/>
            </a:rPr>
            <a:t> </a:t>
          </a:r>
          <a:endParaRPr lang="en-US" altLang="zh-CN" sz="1600" kern="1200">
            <a:cs typeface="Calibri Light"/>
          </a:endParaRPr>
        </a:p>
      </dsp:txBody>
      <dsp:txXfrm>
        <a:off x="1131174" y="2453027"/>
        <a:ext cx="5382429" cy="979371"/>
      </dsp:txXfrm>
    </dsp:sp>
    <dsp:sp modelId="{8A452DB8-8EC0-4091-8407-156830AB0F59}">
      <dsp:nvSpPr>
        <dsp:cNvPr id="0" name=""/>
        <dsp:cNvSpPr/>
      </dsp:nvSpPr>
      <dsp:spPr>
        <a:xfrm>
          <a:off x="0" y="3677241"/>
          <a:ext cx="6513603" cy="979371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031C7BA-B333-4C56-9FCB-D5771C56EDFE}">
      <dsp:nvSpPr>
        <dsp:cNvPr id="0" name=""/>
        <dsp:cNvSpPr/>
      </dsp:nvSpPr>
      <dsp:spPr>
        <a:xfrm>
          <a:off x="296259" y="3897600"/>
          <a:ext cx="538654" cy="53865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54F612-4A82-42B7-9761-A378BBF517A3}">
      <dsp:nvSpPr>
        <dsp:cNvPr id="0" name=""/>
        <dsp:cNvSpPr/>
      </dsp:nvSpPr>
      <dsp:spPr>
        <a:xfrm>
          <a:off x="1131174" y="3677241"/>
          <a:ext cx="5382429" cy="9793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650" tIns="103650" rIns="103650" bIns="10365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1600" kern="1200"/>
            <a:t>The overall cost estimation </a:t>
          </a:r>
          <a:endParaRPr lang="en-US" sz="1600" kern="1200"/>
        </a:p>
      </dsp:txBody>
      <dsp:txXfrm>
        <a:off x="1131174" y="3677241"/>
        <a:ext cx="5382429" cy="979371"/>
      </dsp:txXfrm>
    </dsp:sp>
    <dsp:sp modelId="{9ABBA65C-DA93-4222-BC6F-4B01A504367E}">
      <dsp:nvSpPr>
        <dsp:cNvPr id="0" name=""/>
        <dsp:cNvSpPr/>
      </dsp:nvSpPr>
      <dsp:spPr>
        <a:xfrm>
          <a:off x="0" y="4901456"/>
          <a:ext cx="6513603" cy="979371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F97D5CA-C75C-42EC-80FF-A3D94705CFB1}">
      <dsp:nvSpPr>
        <dsp:cNvPr id="0" name=""/>
        <dsp:cNvSpPr/>
      </dsp:nvSpPr>
      <dsp:spPr>
        <a:xfrm>
          <a:off x="296259" y="5121814"/>
          <a:ext cx="538654" cy="53865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37C34F-380E-4DF3-9948-82EFE9EAFDDD}">
      <dsp:nvSpPr>
        <dsp:cNvPr id="0" name=""/>
        <dsp:cNvSpPr/>
      </dsp:nvSpPr>
      <dsp:spPr>
        <a:xfrm>
          <a:off x="1131174" y="4901456"/>
          <a:ext cx="5382429" cy="9793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650" tIns="103650" rIns="103650" bIns="10365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1600" kern="1200"/>
            <a:t>The documentations on recording the procedures through the </a:t>
          </a:r>
          <a:r>
            <a:rPr lang="af-ZA" altLang="zh-CN" sz="1600" kern="1200"/>
            <a:t>semester</a:t>
          </a:r>
          <a:r>
            <a:rPr lang="zh-CN" sz="1600" kern="1200"/>
            <a:t>, including systematic and technical analysis, decision log and meeting records. </a:t>
          </a:r>
          <a:endParaRPr lang="en-US" sz="1600" kern="1200"/>
        </a:p>
      </dsp:txBody>
      <dsp:txXfrm>
        <a:off x="1131174" y="4901456"/>
        <a:ext cx="5382429" cy="97937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B49A02-E416-AB49-BCE9-870FBB4D7073}" type="datetimeFigureOut">
              <a:rPr lang="en-US" smtClean="0"/>
              <a:t>8/8/2019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3A0E44-DF46-D24D-B60A-8FA80F93C5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0188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3A0E44-DF46-D24D-B60A-8FA80F93C58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11665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45A4B1-CD5C-AC4D-A466-B5A5827B85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5A8075-7AFB-7740-BA57-0AC8CA7D7B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DD6297-3A02-1C42-9CA3-9AE3E4BA1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12019-573B-724A-A098-824ACBB3BEF9}" type="datetimeFigureOut">
              <a:rPr lang="en-US" smtClean="0"/>
              <a:t>8/8/2019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A719B6-BF5D-5043-81B5-7658A2B084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ECB2AE-2C03-AB40-B280-7F604D356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43B52-EC47-8B4C-AE93-3BA3897DC2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7014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858627-7745-0A4D-9A8A-B0D0FAACA0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4C2E35-BEB8-2D42-A716-5E335FD120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4A9019-3521-054D-BDB6-7E07C986A7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12019-573B-724A-A098-824ACBB3BEF9}" type="datetimeFigureOut">
              <a:rPr lang="en-US" smtClean="0"/>
              <a:t>8/8/2019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BAB046-F7B7-8545-A7F9-1DAC5D6BF6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C2B54F-E027-944F-8375-4E437F88D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43B52-EC47-8B4C-AE93-3BA3897DC2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1298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2F2C189-38C4-1B4C-AC55-2C39AB69E09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C85DC9-F4D6-F042-A8A1-FFFBDEECB5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CEAD93-1B4F-974F-9768-150B02D3EC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12019-573B-724A-A098-824ACBB3BEF9}" type="datetimeFigureOut">
              <a:rPr lang="en-US" smtClean="0"/>
              <a:t>8/8/2019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93BA5A-296F-0747-8344-C86E0CC137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172709-74DD-5747-A544-D9B9CAF108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43B52-EC47-8B4C-AE93-3BA3897DC2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2639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2C9BE5-DA9E-4140-8BB8-96EBD776D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624601-E757-354C-BA24-EEA4D7FF93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2AFDBE-A6C3-4948-93D0-899643E4FF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12019-573B-724A-A098-824ACBB3BEF9}" type="datetimeFigureOut">
              <a:rPr lang="en-US" smtClean="0"/>
              <a:t>8/8/2019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AF2E35-A54F-6645-B9D8-8B28607BD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EC0A31-81AE-8E4C-A180-399A3CB1B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43B52-EC47-8B4C-AE93-3BA3897DC2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3157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259328-2459-8044-8AA9-521E681810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C2D3A1-FE09-9749-81EF-534201880A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B2A524-AB75-1146-8883-559ECBD6D0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12019-573B-724A-A098-824ACBB3BEF9}" type="datetimeFigureOut">
              <a:rPr lang="en-US" smtClean="0"/>
              <a:t>8/8/2019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76522C-D3B8-164F-9D89-B1382A371C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7239CA-AF95-1240-B00F-9A4F8F34E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43B52-EC47-8B4C-AE93-3BA3897DC2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6420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207B72-AD6C-124B-9172-CC30F77ED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F666C5-9095-344A-84B4-6B210AAAD44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A80EE3-C9B5-244F-8E6D-C2AFFAAF84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0173ED-0423-5545-80B8-D6A611A8D5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12019-573B-724A-A098-824ACBB3BEF9}" type="datetimeFigureOut">
              <a:rPr lang="en-US" smtClean="0"/>
              <a:t>8/8/2019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B73EEE-0067-C544-804A-C0D2D24D5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936DFE-021F-8249-8883-0E074EF7EC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43B52-EC47-8B4C-AE93-3BA3897DC2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8214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2AB10-7296-1946-9008-2B9625BF6F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251F97-BCEB-3940-A3D1-35F89693E1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BE0A74-577B-A14B-B216-6E4C963788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C991B22-DF4D-6E4A-9A5A-9BA932D52F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457B271-3931-1445-A13C-934DC80A2C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28741DA-2AC0-994C-87F9-B6D3C2C9EF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12019-573B-724A-A098-824ACBB3BEF9}" type="datetimeFigureOut">
              <a:rPr lang="en-US" smtClean="0"/>
              <a:t>8/8/2019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3E06DB-22B4-234D-8A8A-7A944D1447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2C63376-E682-1B49-A7F8-D45BA68528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43B52-EC47-8B4C-AE93-3BA3897DC2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0307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80B029-2401-364D-A3D7-3AB2445AD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494BA19-F5C1-EA4E-8D94-BF102C5A3F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12019-573B-724A-A098-824ACBB3BEF9}" type="datetimeFigureOut">
              <a:rPr lang="en-US" smtClean="0"/>
              <a:t>8/8/2019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907CCF-3345-C746-BF57-92FD5A365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97EB76-30B0-8846-BFCA-BB30A8A09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43B52-EC47-8B4C-AE93-3BA3897DC2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9582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64F2736-84D0-E74F-9483-D5BF4AA206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12019-573B-724A-A098-824ACBB3BEF9}" type="datetimeFigureOut">
              <a:rPr lang="en-US" smtClean="0"/>
              <a:t>8/8/2019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C8DC479-C0E3-1F4B-BFCA-B38DBA758C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2BAFBF-B809-594A-AE21-05F9FB9AE8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43B52-EC47-8B4C-AE93-3BA3897DC2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4149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8C5B70-B25E-F94E-9C77-6FF8043F66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F8D4ED-076B-154D-8461-52C6716E06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D099A6-AFDC-884F-BF81-6B6D9E24E0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A36058-2FA2-AD4E-8780-FBB9409DED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12019-573B-724A-A098-824ACBB3BEF9}" type="datetimeFigureOut">
              <a:rPr lang="en-US" smtClean="0"/>
              <a:t>8/8/2019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454F09-A197-994F-8FC4-6535CFC68F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B2540D-6C9E-0F47-8F3B-A74F3A5E78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43B52-EC47-8B4C-AE93-3BA3897DC2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1037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D887D-1F66-2F4E-9FB8-A7DC04831E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9124D36-0BFE-D045-BBB5-B887A1C3E9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A58D11-9FD1-0B49-9897-1F786CC23D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1418E8-83D2-234A-84AE-2BFFDD7D9E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12019-573B-724A-A098-824ACBB3BEF9}" type="datetimeFigureOut">
              <a:rPr lang="en-US" smtClean="0"/>
              <a:t>8/8/2019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904520-69D5-134C-BB3E-DC92B761D0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EF004D-2E23-0949-A86E-96B7C8B56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43B52-EC47-8B4C-AE93-3BA3897DC2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1856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F4EBBEF-AC2A-5A42-8286-6B61FE3702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9A52DF-C6D8-E244-985A-5D33A78AB0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6215C4-D049-CE45-927B-1474C3BBA55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212019-573B-724A-A098-824ACBB3BEF9}" type="datetimeFigureOut">
              <a:rPr lang="en-US" smtClean="0"/>
              <a:t>8/8/2019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199EBE-AD31-A140-9E7B-4A3BF4BD09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BD5765-340F-324D-8F6B-7058A30A22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843B52-EC47-8B4C-AE93-3BA3897DC2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0796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hyperlink" Target="https://github.com/JessYJY/insectfarming.github.io/blob/master/Project%20schedule/Gantt%20Chart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0">
            <a:extLst>
              <a:ext uri="{FF2B5EF4-FFF2-40B4-BE49-F238E27FC236}">
                <a16:creationId xmlns:a16="http://schemas.microsoft.com/office/drawing/2014/main" id="{1045B59B-615E-4718-A150-42DE5D03E1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2">
            <a:extLst>
              <a:ext uri="{FF2B5EF4-FFF2-40B4-BE49-F238E27FC236}">
                <a16:creationId xmlns:a16="http://schemas.microsoft.com/office/drawing/2014/main" id="{D6CF29CD-38B8-4924-BA11-6D60517487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42816"/>
            <a:ext cx="12192000" cy="261518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439F11DB-1DAC-466A-97B3-656FF9A612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09065" y="4886762"/>
            <a:ext cx="10765410" cy="1207269"/>
          </a:xfrm>
        </p:spPr>
        <p:txBody>
          <a:bodyPr>
            <a:normAutofit/>
          </a:bodyPr>
          <a:lstStyle/>
          <a:p>
            <a:pPr algn="r"/>
            <a:r>
              <a:rPr lang="zh-CN" altLang="en-US" sz="2000">
                <a:solidFill>
                  <a:srgbClr val="FFFFFF"/>
                </a:solidFill>
                <a:latin typeface="Arial"/>
                <a:ea typeface="等线 Light"/>
                <a:cs typeface="Calibri Light"/>
              </a:rPr>
              <a:t>Tutorial T3</a:t>
            </a:r>
            <a:br>
              <a:rPr lang="zh-CN" altLang="en-US" sz="2000">
                <a:latin typeface="Arial"/>
                <a:ea typeface="等线 Light"/>
                <a:cs typeface="Calibri Light"/>
              </a:rPr>
            </a:br>
            <a:br>
              <a:rPr lang="zh-CN" altLang="en-US" sz="2000">
                <a:latin typeface="Arial"/>
                <a:ea typeface="等线 Light"/>
                <a:cs typeface="Calibri Light"/>
              </a:rPr>
            </a:br>
            <a:r>
              <a:rPr lang="zh-CN" altLang="en-US" sz="2000">
                <a:solidFill>
                  <a:srgbClr val="FFFFFF"/>
                </a:solidFill>
                <a:latin typeface="Arial"/>
                <a:ea typeface="等线 Light"/>
                <a:cs typeface="Calibri Light"/>
              </a:rPr>
              <a:t>Derek Tan, Andre Oliver </a:t>
            </a:r>
            <a:br>
              <a:rPr lang="zh-CN" altLang="en-US" sz="2000">
                <a:latin typeface="Arial"/>
                <a:ea typeface="等线 Light"/>
                <a:cs typeface="Calibri Light"/>
              </a:rPr>
            </a:br>
            <a:r>
              <a:rPr lang="zh-CN" altLang="en-US" sz="2000">
                <a:solidFill>
                  <a:srgbClr val="FFFFFF"/>
                </a:solidFill>
                <a:latin typeface="Arial"/>
                <a:ea typeface="等线 Light"/>
                <a:cs typeface="Calibri Light"/>
              </a:rPr>
              <a:t>Jessica Ying, Lily Zhang</a:t>
            </a:r>
            <a:endParaRPr lang="zh-CN" altLang="en-US" sz="200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4" name="图片 4">
            <a:extLst>
              <a:ext uri="{FF2B5EF4-FFF2-40B4-BE49-F238E27FC236}">
                <a16:creationId xmlns:a16="http://schemas.microsoft.com/office/drawing/2014/main" id="{2DAB24C2-709F-4C67-972B-A8CB01D2D2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382" y="643464"/>
            <a:ext cx="10653604" cy="3275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6826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Freeform: Shape 31">
            <a:extLst>
              <a:ext uri="{FF2B5EF4-FFF2-40B4-BE49-F238E27FC236}">
                <a16:creationId xmlns:a16="http://schemas.microsoft.com/office/drawing/2014/main" id="{E4505C23-674B-4195-81D6-0C127FEAE3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67908"/>
            <a:ext cx="9161029" cy="1490093"/>
          </a:xfrm>
          <a:custGeom>
            <a:avLst/>
            <a:gdLst>
              <a:gd name="connsiteX0" fmla="*/ 0 w 9161029"/>
              <a:gd name="connsiteY0" fmla="*/ 0 h 1490093"/>
              <a:gd name="connsiteX1" fmla="*/ 2046494 w 9161029"/>
              <a:gd name="connsiteY1" fmla="*/ 0 h 1490093"/>
              <a:gd name="connsiteX2" fmla="*/ 2496613 w 9161029"/>
              <a:gd name="connsiteY2" fmla="*/ 0 h 1490093"/>
              <a:gd name="connsiteX3" fmla="*/ 3235839 w 9161029"/>
              <a:gd name="connsiteY3" fmla="*/ 0 h 1490093"/>
              <a:gd name="connsiteX4" fmla="*/ 9161029 w 9161029"/>
              <a:gd name="connsiteY4" fmla="*/ 0 h 1490093"/>
              <a:gd name="connsiteX5" fmla="*/ 8470921 w 9161029"/>
              <a:gd name="connsiteY5" fmla="*/ 1490093 h 1490093"/>
              <a:gd name="connsiteX6" fmla="*/ 0 w 9161029"/>
              <a:gd name="connsiteY6" fmla="*/ 1490093 h 1490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61029" h="1490093">
                <a:moveTo>
                  <a:pt x="0" y="0"/>
                </a:moveTo>
                <a:lnTo>
                  <a:pt x="2046494" y="0"/>
                </a:lnTo>
                <a:lnTo>
                  <a:pt x="2496613" y="0"/>
                </a:lnTo>
                <a:lnTo>
                  <a:pt x="3235839" y="0"/>
                </a:lnTo>
                <a:lnTo>
                  <a:pt x="9161029" y="0"/>
                </a:lnTo>
                <a:lnTo>
                  <a:pt x="8470921" y="1490093"/>
                </a:lnTo>
                <a:lnTo>
                  <a:pt x="0" y="1490093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968CE4-ECE3-134E-8C54-9F7942CC2C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29884"/>
            <a:ext cx="7719381" cy="1096331"/>
          </a:xfrm>
        </p:spPr>
        <p:txBody>
          <a:bodyPr>
            <a:normAutofit/>
          </a:bodyPr>
          <a:lstStyle/>
          <a:p>
            <a:r>
              <a:rPr lang="en-AU">
                <a:hlinkClick r:id="rId2"/>
              </a:rPr>
              <a:t>WBS using </a:t>
            </a:r>
            <a:r>
              <a:rPr lang="en-AU" b="1">
                <a:hlinkClick r:id="rId2"/>
              </a:rPr>
              <a:t>Gantt Chart</a:t>
            </a:r>
            <a:r>
              <a:rPr lang="en-AU" b="1"/>
              <a:t> </a:t>
            </a:r>
            <a:endParaRPr lang="en-US"/>
          </a:p>
        </p:txBody>
      </p:sp>
      <p:sp>
        <p:nvSpPr>
          <p:cNvPr id="36" name="Freeform: Shape 33">
            <a:extLst>
              <a:ext uri="{FF2B5EF4-FFF2-40B4-BE49-F238E27FC236}">
                <a16:creationId xmlns:a16="http://schemas.microsoft.com/office/drawing/2014/main" id="{65C9B8F0-FF66-4C15-BD05-E86B87331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63037" y="5367908"/>
            <a:ext cx="3428963" cy="1490093"/>
          </a:xfrm>
          <a:custGeom>
            <a:avLst/>
            <a:gdLst>
              <a:gd name="connsiteX0" fmla="*/ 690108 w 3428963"/>
              <a:gd name="connsiteY0" fmla="*/ 0 h 1490093"/>
              <a:gd name="connsiteX1" fmla="*/ 3428963 w 3428963"/>
              <a:gd name="connsiteY1" fmla="*/ 0 h 1490093"/>
              <a:gd name="connsiteX2" fmla="*/ 3428963 w 3428963"/>
              <a:gd name="connsiteY2" fmla="*/ 1490093 h 1490093"/>
              <a:gd name="connsiteX3" fmla="*/ 0 w 3428963"/>
              <a:gd name="connsiteY3" fmla="*/ 1490093 h 1490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8963" h="1490093">
                <a:moveTo>
                  <a:pt x="690108" y="0"/>
                </a:moveTo>
                <a:lnTo>
                  <a:pt x="3428963" y="0"/>
                </a:lnTo>
                <a:lnTo>
                  <a:pt x="3428963" y="1490093"/>
                </a:lnTo>
                <a:lnTo>
                  <a:pt x="0" y="1490093"/>
                </a:lnTo>
                <a:close/>
              </a:path>
            </a:pathLst>
          </a:cu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F37AC5A-4EA0-4568-BF28-2704232597C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3809627"/>
              </p:ext>
            </p:extLst>
          </p:nvPr>
        </p:nvGraphicFramePr>
        <p:xfrm>
          <a:off x="838200" y="643467"/>
          <a:ext cx="10515600" cy="40809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8585080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674A22AB-A5C7-457E-AC8B-9DC4EADC4F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zh-CN" altLang="en-US">
                <a:solidFill>
                  <a:srgbClr val="FFFFFF"/>
                </a:solidFill>
                <a:ea typeface="等线 Light"/>
                <a:cs typeface="Calibri Light"/>
              </a:rPr>
              <a:t>Final Output of the Project</a:t>
            </a:r>
          </a:p>
        </p:txBody>
      </p:sp>
      <p:graphicFrame>
        <p:nvGraphicFramePr>
          <p:cNvPr id="9" name="内容占位符 2">
            <a:extLst>
              <a:ext uri="{FF2B5EF4-FFF2-40B4-BE49-F238E27FC236}">
                <a16:creationId xmlns:a16="http://schemas.microsoft.com/office/drawing/2014/main" id="{0DA410E0-F664-4F67-9FBF-0E0EF9558BD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06883342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064080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8">
            <a:extLst>
              <a:ext uri="{FF2B5EF4-FFF2-40B4-BE49-F238E27FC236}">
                <a16:creationId xmlns:a16="http://schemas.microsoft.com/office/drawing/2014/main" id="{B558F58E-93BA-44A3-BCDA-585AFF2E4F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1B6E88-F72D-4BAA-893B-BD20BE444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2671011"/>
            <a:ext cx="5257803" cy="242712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6000"/>
              <a:t>Question time</a:t>
            </a:r>
            <a:endParaRPr lang="en-US" sz="6000">
              <a:cs typeface="Calibri Light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CD0BBC1-A7D4-445D-98AC-95A6A45D8E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5320" y="2316480"/>
            <a:ext cx="41148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4" descr="A person in a blue bowl on a table&#10;&#10;Description generated with high confidence">
            <a:extLst>
              <a:ext uri="{FF2B5EF4-FFF2-40B4-BE49-F238E27FC236}">
                <a16:creationId xmlns:a16="http://schemas.microsoft.com/office/drawing/2014/main" id="{FF5C4DE4-B3F5-4CDA-B215-F71B9E2E8A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8082" r="2" b="2"/>
          <a:stretch/>
        </p:blipFill>
        <p:spPr>
          <a:xfrm>
            <a:off x="5913124" y="10"/>
            <a:ext cx="6278877" cy="6857990"/>
          </a:xfrm>
          <a:custGeom>
            <a:avLst/>
            <a:gdLst>
              <a:gd name="connsiteX0" fmla="*/ 45571 w 6278877"/>
              <a:gd name="connsiteY0" fmla="*/ 0 h 6858000"/>
              <a:gd name="connsiteX1" fmla="*/ 6278877 w 6278877"/>
              <a:gd name="connsiteY1" fmla="*/ 0 h 6858000"/>
              <a:gd name="connsiteX2" fmla="*/ 6278877 w 6278877"/>
              <a:gd name="connsiteY2" fmla="*/ 6858000 h 6858000"/>
              <a:gd name="connsiteX3" fmla="*/ 3292307 w 6278877"/>
              <a:gd name="connsiteY3" fmla="*/ 6858000 h 6858000"/>
              <a:gd name="connsiteX4" fmla="*/ 3181525 w 6278877"/>
              <a:gd name="connsiteY4" fmla="*/ 6786980 h 6858000"/>
              <a:gd name="connsiteX5" fmla="*/ 0 w 6278877"/>
              <a:gd name="connsiteY5" fmla="*/ 803252 h 6858000"/>
              <a:gd name="connsiteX6" fmla="*/ 37255 w 6278877"/>
              <a:gd name="connsiteY6" fmla="*/ 6544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78877" h="6858000">
                <a:moveTo>
                  <a:pt x="45571" y="0"/>
                </a:moveTo>
                <a:lnTo>
                  <a:pt x="6278877" y="0"/>
                </a:lnTo>
                <a:lnTo>
                  <a:pt x="6278877" y="6858000"/>
                </a:lnTo>
                <a:lnTo>
                  <a:pt x="3292307" y="6858000"/>
                </a:lnTo>
                <a:lnTo>
                  <a:pt x="3181525" y="6786980"/>
                </a:lnTo>
                <a:cubicBezTo>
                  <a:pt x="1262020" y="5490189"/>
                  <a:pt x="0" y="3294101"/>
                  <a:pt x="0" y="803252"/>
                </a:cubicBezTo>
                <a:cubicBezTo>
                  <a:pt x="0" y="554167"/>
                  <a:pt x="12619" y="308030"/>
                  <a:pt x="37255" y="6544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4773393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2">
            <a:extLst>
              <a:ext uri="{FF2B5EF4-FFF2-40B4-BE49-F238E27FC236}">
                <a16:creationId xmlns:a16="http://schemas.microsoft.com/office/drawing/2014/main" id="{32A55A14-3917-44BD-AF1E-ED7B1CA88B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478" y="1647290"/>
            <a:ext cx="7009396" cy="3557274"/>
          </a:xfrm>
          <a:prstGeom prst="rect">
            <a:avLst/>
          </a:prstGeom>
        </p:spPr>
      </p:pic>
      <p:cxnSp>
        <p:nvCxnSpPr>
          <p:cNvPr id="6" name="Straight Connector 6">
            <a:extLst>
              <a:ext uri="{FF2B5EF4-FFF2-40B4-BE49-F238E27FC236}">
                <a16:creationId xmlns:a16="http://schemas.microsoft.com/office/drawing/2014/main" id="{E12350F3-DB83-413A-980B-1CEB924986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453265" y="1570814"/>
            <a:ext cx="0" cy="3710227"/>
          </a:xfrm>
          <a:prstGeom prst="line">
            <a:avLst/>
          </a:prstGeom>
          <a:ln w="19050">
            <a:solidFill>
              <a:srgbClr val="E79F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>
            <a:extLst>
              <a:ext uri="{FF2B5EF4-FFF2-40B4-BE49-F238E27FC236}">
                <a16:creationId xmlns:a16="http://schemas.microsoft.com/office/drawing/2014/main" id="{BF857A95-2F19-4563-A2BB-C1988FCAE345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zh-CN" altLang="en-US">
              <a:ea typeface="等线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446360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0F2A279F-F90E-449E-87F1-56439FA0A6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zh-CN" altLang="en-US">
                <a:solidFill>
                  <a:srgbClr val="FFFFFF"/>
                </a:solidFill>
                <a:ea typeface="等线 Light"/>
                <a:cs typeface="Calibri Light"/>
              </a:rPr>
              <a:t>Roles</a:t>
            </a:r>
            <a:endParaRPr lang="zh-CN" altLang="en-US">
              <a:solidFill>
                <a:srgbClr val="FFFFFF"/>
              </a:solidFill>
            </a:endParaRPr>
          </a:p>
        </p:txBody>
      </p:sp>
      <p:graphicFrame>
        <p:nvGraphicFramePr>
          <p:cNvPr id="7" name="内容占位符 2">
            <a:extLst>
              <a:ext uri="{FF2B5EF4-FFF2-40B4-BE49-F238E27FC236}">
                <a16:creationId xmlns:a16="http://schemas.microsoft.com/office/drawing/2014/main" id="{460C59F3-C392-4A50-8FCF-277CE25F7AA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99554739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28619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FCD51C-704C-A04C-A57F-5868BB384C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886855"/>
            <a:ext cx="5120114" cy="1692794"/>
          </a:xfrm>
        </p:spPr>
        <p:txBody>
          <a:bodyPr>
            <a:normAutofit/>
          </a:bodyPr>
          <a:lstStyle/>
          <a:p>
            <a:r>
              <a:rPr lang="en-US" sz="6000" b="1"/>
              <a:t>Our Project</a:t>
            </a:r>
          </a:p>
        </p:txBody>
      </p:sp>
      <p:cxnSp>
        <p:nvCxnSpPr>
          <p:cNvPr id="7" name="Straight Arrow Connector 8">
            <a:extLst>
              <a:ext uri="{FF2B5EF4-FFF2-40B4-BE49-F238E27FC236}">
                <a16:creationId xmlns:a16="http://schemas.microsoft.com/office/drawing/2014/main" id="{E4A809D5-3600-46D4-A466-67F2349A5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5320" y="2316480"/>
            <a:ext cx="45720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4" descr="A large building&#10;&#10;Description generated with high confidence">
            <a:extLst>
              <a:ext uri="{FF2B5EF4-FFF2-40B4-BE49-F238E27FC236}">
                <a16:creationId xmlns:a16="http://schemas.microsoft.com/office/drawing/2014/main" id="{F69E6F56-B240-4851-AAEE-74D20216AF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65" r="46793" b="-1"/>
          <a:stretch/>
        </p:blipFill>
        <p:spPr>
          <a:xfrm>
            <a:off x="9073610" y="2794010"/>
            <a:ext cx="3128920" cy="3398497"/>
          </a:xfrm>
          <a:custGeom>
            <a:avLst/>
            <a:gdLst>
              <a:gd name="connsiteX0" fmla="*/ 65565 w 6313150"/>
              <a:gd name="connsiteY0" fmla="*/ 0 h 6857997"/>
              <a:gd name="connsiteX1" fmla="*/ 6313150 w 6313150"/>
              <a:gd name="connsiteY1" fmla="*/ 0 h 6857997"/>
              <a:gd name="connsiteX2" fmla="*/ 6313150 w 6313150"/>
              <a:gd name="connsiteY2" fmla="*/ 6857997 h 6857997"/>
              <a:gd name="connsiteX3" fmla="*/ 3293946 w 6313150"/>
              <a:gd name="connsiteY3" fmla="*/ 6857997 h 6857997"/>
              <a:gd name="connsiteX4" fmla="*/ 3235857 w 6313150"/>
              <a:gd name="connsiteY4" fmla="*/ 6823061 h 6857997"/>
              <a:gd name="connsiteX5" fmla="*/ 0 w 6313150"/>
              <a:gd name="connsiteY5" fmla="*/ 951803 h 6857997"/>
              <a:gd name="connsiteX6" fmla="*/ 31536 w 6313150"/>
              <a:gd name="connsiteY6" fmla="*/ 285771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</p:spPr>
      </p:pic>
      <p:pic>
        <p:nvPicPr>
          <p:cNvPr id="12" name="Picture 12" descr="A picture containing LEGO, toy, table, indoor&#10;&#10;Description generated with very high confidence">
            <a:extLst>
              <a:ext uri="{FF2B5EF4-FFF2-40B4-BE49-F238E27FC236}">
                <a16:creationId xmlns:a16="http://schemas.microsoft.com/office/drawing/2014/main" id="{B8F62E79-9A72-4E51-A0D6-38BBF6E4E8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4767" y="3250102"/>
            <a:ext cx="3312850" cy="2478839"/>
          </a:xfrm>
          <a:prstGeom prst="rect">
            <a:avLst/>
          </a:prstGeom>
        </p:spPr>
      </p:pic>
      <p:sp>
        <p:nvSpPr>
          <p:cNvPr id="17" name="Plus Sign 16">
            <a:extLst>
              <a:ext uri="{FF2B5EF4-FFF2-40B4-BE49-F238E27FC236}">
                <a16:creationId xmlns:a16="http://schemas.microsoft.com/office/drawing/2014/main" id="{0FB141D5-16FA-4C94-A36E-B07E1DF9EB93}"/>
              </a:ext>
            </a:extLst>
          </p:cNvPr>
          <p:cNvSpPr/>
          <p:nvPr/>
        </p:nvSpPr>
        <p:spPr>
          <a:xfrm>
            <a:off x="2772290" y="4038857"/>
            <a:ext cx="914400" cy="914400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Equals 17">
            <a:extLst>
              <a:ext uri="{FF2B5EF4-FFF2-40B4-BE49-F238E27FC236}">
                <a16:creationId xmlns:a16="http://schemas.microsoft.com/office/drawing/2014/main" id="{FC94B1B2-5E0E-499B-B8FA-053F8E1369CD}"/>
              </a:ext>
            </a:extLst>
          </p:cNvPr>
          <p:cNvSpPr/>
          <p:nvPr/>
        </p:nvSpPr>
        <p:spPr>
          <a:xfrm>
            <a:off x="7844138" y="4037570"/>
            <a:ext cx="914400" cy="914400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9" name="Picture 19" descr="A picture containing animal, invertebrate, mollusk&#10;&#10;Description generated with very high confidence">
            <a:extLst>
              <a:ext uri="{FF2B5EF4-FFF2-40B4-BE49-F238E27FC236}">
                <a16:creationId xmlns:a16="http://schemas.microsoft.com/office/drawing/2014/main" id="{A7FBBB97-D905-48E9-9F41-2CC1377F2D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33" y="3196967"/>
            <a:ext cx="27432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5778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7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9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1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E41DD375-1644-4DAF-A4B4-9ACAD18269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053641"/>
            <a:ext cx="4172368" cy="2530061"/>
          </a:xfrm>
        </p:spPr>
        <p:txBody>
          <a:bodyPr>
            <a:normAutofit/>
          </a:bodyPr>
          <a:lstStyle/>
          <a:p>
            <a:r>
              <a:rPr lang="zh-CN" altLang="en-US">
                <a:solidFill>
                  <a:srgbClr val="FFFFFF"/>
                </a:solidFill>
                <a:ea typeface="等线 Light"/>
                <a:cs typeface="Calibri Light"/>
              </a:rPr>
              <a:t>Relavent Stakeholders</a:t>
            </a: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FA5E36A-8B95-44C3-8439-CEDF1E2849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801866"/>
            <a:ext cx="5306084" cy="523063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z="2400">
                <a:solidFill>
                  <a:srgbClr val="000000"/>
                </a:solidFill>
                <a:ea typeface="等线"/>
                <a:cs typeface="Calibri"/>
              </a:rPr>
              <a:t>Project team </a:t>
            </a:r>
          </a:p>
          <a:p>
            <a:r>
              <a:rPr lang="zh-CN" altLang="en-US" sz="2400">
                <a:solidFill>
                  <a:srgbClr val="000000"/>
                </a:solidFill>
                <a:ea typeface="等线"/>
                <a:cs typeface="Calibri"/>
              </a:rPr>
              <a:t>Project client </a:t>
            </a:r>
          </a:p>
          <a:p>
            <a:r>
              <a:rPr lang="zh-CN" altLang="en-US" sz="2400">
                <a:solidFill>
                  <a:srgbClr val="000000"/>
                </a:solidFill>
                <a:ea typeface="等线"/>
                <a:cs typeface="Calibri"/>
              </a:rPr>
              <a:t>Potential customers </a:t>
            </a:r>
          </a:p>
          <a:p>
            <a:r>
              <a:rPr lang="zh-CN" sz="2400">
                <a:ea typeface="+mn-lt"/>
                <a:cs typeface="+mn-lt"/>
              </a:rPr>
              <a:t>Shadow team</a:t>
            </a:r>
            <a:endParaRPr lang="zh-CN" altLang="en-US" sz="2400">
              <a:ea typeface="等线"/>
              <a:cs typeface="+mn-lt"/>
            </a:endParaRPr>
          </a:p>
          <a:p>
            <a:r>
              <a:rPr lang="zh-CN" sz="2400">
                <a:ea typeface="+mn-lt"/>
                <a:cs typeface="+mn-lt"/>
              </a:rPr>
              <a:t>Third party supervisor</a:t>
            </a:r>
            <a:endParaRPr lang="zh-CN" altLang="en-US" sz="240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713412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F653A9-140F-B44B-A463-EAC7BE1AB7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339" y="48665"/>
            <a:ext cx="10515600" cy="1325563"/>
          </a:xfrm>
        </p:spPr>
        <p:txBody>
          <a:bodyPr/>
          <a:lstStyle/>
          <a:p>
            <a:r>
              <a:rPr lang="en-US" u="sng"/>
              <a:t>Rendering Process Overview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DAB7819B-A913-499E-A354-410DD3C40031}"/>
              </a:ext>
            </a:extLst>
          </p:cNvPr>
          <p:cNvSpPr/>
          <p:nvPr/>
        </p:nvSpPr>
        <p:spPr>
          <a:xfrm rot="16200000">
            <a:off x="1677958" y="4861248"/>
            <a:ext cx="923730" cy="587829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E10E131-200B-4C3C-91D3-C629DF0CB879}"/>
              </a:ext>
            </a:extLst>
          </p:cNvPr>
          <p:cNvSpPr/>
          <p:nvPr/>
        </p:nvSpPr>
        <p:spPr>
          <a:xfrm>
            <a:off x="637591" y="2183363"/>
            <a:ext cx="3004457" cy="2491273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/>
              <a:t>Breaking/</a:t>
            </a:r>
          </a:p>
          <a:p>
            <a:pPr algn="ctr"/>
            <a:r>
              <a:rPr lang="en-US" sz="4000" b="1"/>
              <a:t>Pre-cooking</a:t>
            </a:r>
            <a:endParaRPr lang="en-AU" sz="4000" b="1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E4731F7-E603-4C46-8B1C-FE85D9DCB06B}"/>
              </a:ext>
            </a:extLst>
          </p:cNvPr>
          <p:cNvSpPr/>
          <p:nvPr/>
        </p:nvSpPr>
        <p:spPr>
          <a:xfrm>
            <a:off x="4621764" y="2183363"/>
            <a:ext cx="3004457" cy="2491273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/>
              <a:t>Continuous Cooking</a:t>
            </a:r>
            <a:endParaRPr lang="en-AU" sz="3600" b="1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C80AB499-AE8F-46DB-95CE-78945198C29B}"/>
              </a:ext>
            </a:extLst>
          </p:cNvPr>
          <p:cNvSpPr/>
          <p:nvPr/>
        </p:nvSpPr>
        <p:spPr>
          <a:xfrm>
            <a:off x="3670041" y="3135084"/>
            <a:ext cx="923730" cy="587829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B90ACD2C-16F8-464B-8D0C-410086F61AC1}"/>
              </a:ext>
            </a:extLst>
          </p:cNvPr>
          <p:cNvSpPr/>
          <p:nvPr/>
        </p:nvSpPr>
        <p:spPr>
          <a:xfrm>
            <a:off x="8605937" y="2183363"/>
            <a:ext cx="3004457" cy="2491273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/>
              <a:t>Separation</a:t>
            </a:r>
            <a:endParaRPr lang="en-AU" sz="3600" b="1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AD681714-4F67-4E26-AA95-3DB7488736F9}"/>
              </a:ext>
            </a:extLst>
          </p:cNvPr>
          <p:cNvSpPr/>
          <p:nvPr/>
        </p:nvSpPr>
        <p:spPr>
          <a:xfrm>
            <a:off x="7654214" y="3135084"/>
            <a:ext cx="923730" cy="587829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C4AD5CE4-3B83-4F11-B347-649B63A948B8}"/>
              </a:ext>
            </a:extLst>
          </p:cNvPr>
          <p:cNvSpPr/>
          <p:nvPr/>
        </p:nvSpPr>
        <p:spPr>
          <a:xfrm rot="5400000">
            <a:off x="10064480" y="5151911"/>
            <a:ext cx="1480745" cy="587829"/>
          </a:xfrm>
          <a:prstGeom prst="rightArrow">
            <a:avLst>
              <a:gd name="adj1" fmla="val 50001"/>
              <a:gd name="adj2" fmla="val 50000"/>
            </a:avLst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AE09AC0A-2E64-48FB-B763-0D26BD542548}"/>
              </a:ext>
            </a:extLst>
          </p:cNvPr>
          <p:cNvSpPr/>
          <p:nvPr/>
        </p:nvSpPr>
        <p:spPr>
          <a:xfrm rot="5400000">
            <a:off x="9005442" y="4718038"/>
            <a:ext cx="613000" cy="587829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CED2B25-A983-4AFD-8932-5C3BEE4624F7}"/>
              </a:ext>
            </a:extLst>
          </p:cNvPr>
          <p:cNvSpPr txBox="1"/>
          <p:nvPr/>
        </p:nvSpPr>
        <p:spPr>
          <a:xfrm>
            <a:off x="1029476" y="5750175"/>
            <a:ext cx="2220686" cy="646331"/>
          </a:xfrm>
          <a:prstGeom prst="rect">
            <a:avLst/>
          </a:prstGeom>
          <a:solidFill>
            <a:schemeClr val="accent6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Black Soldier Fly Larvae</a:t>
            </a:r>
            <a:endParaRPr lang="en-AU" b="1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C33271C-3EAA-4180-9F7A-2E454BD7BB69}"/>
              </a:ext>
            </a:extLst>
          </p:cNvPr>
          <p:cNvSpPr txBox="1"/>
          <p:nvPr/>
        </p:nvSpPr>
        <p:spPr>
          <a:xfrm>
            <a:off x="8201599" y="5411329"/>
            <a:ext cx="2220686" cy="36933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Natural Oils</a:t>
            </a:r>
            <a:endParaRPr lang="en-AU" b="1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EC46CBE-FF95-4E37-80D8-95FF2E4E9D78}"/>
              </a:ext>
            </a:extLst>
          </p:cNvPr>
          <p:cNvSpPr txBox="1"/>
          <p:nvPr/>
        </p:nvSpPr>
        <p:spPr>
          <a:xfrm>
            <a:off x="9691400" y="6292906"/>
            <a:ext cx="2220686" cy="369332"/>
          </a:xfrm>
          <a:prstGeom prst="rect">
            <a:avLst/>
          </a:prstGeom>
          <a:solidFill>
            <a:schemeClr val="accent2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Protein Meal</a:t>
            </a:r>
            <a:endParaRPr lang="en-AU" b="1"/>
          </a:p>
        </p:txBody>
      </p:sp>
    </p:spTree>
    <p:extLst>
      <p:ext uri="{BB962C8B-B14F-4D97-AF65-F5344CB8AC3E}">
        <p14:creationId xmlns:p14="http://schemas.microsoft.com/office/powerpoint/2010/main" val="38288194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A77B33-C3EC-4D15-8A3D-B98A8FD343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US" u="sng">
                <a:solidFill>
                  <a:srgbClr val="FFFFFF"/>
                </a:solidFill>
              </a:rPr>
              <a:t>Rendering Process Components</a:t>
            </a:r>
            <a:endParaRPr lang="en-AU" u="sng">
              <a:solidFill>
                <a:srgbClr val="FFFFFF"/>
              </a:solidFill>
            </a:endParaRPr>
          </a:p>
        </p:txBody>
      </p:sp>
      <p:graphicFrame>
        <p:nvGraphicFramePr>
          <p:cNvPr id="21" name="Content Placeholder 2">
            <a:extLst>
              <a:ext uri="{FF2B5EF4-FFF2-40B4-BE49-F238E27FC236}">
                <a16:creationId xmlns:a16="http://schemas.microsoft.com/office/drawing/2014/main" id="{850F6801-AF7C-4706-B5AF-1D3D5C6254E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49758193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137882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71407B-19CE-4335-AE55-232CC3C524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002833" cy="1250302"/>
          </a:xfrm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u="sng"/>
              <a:t>Preliminary Design Options</a:t>
            </a:r>
            <a:endParaRPr lang="en-AU" u="sng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693CCDC-A8FB-4B53-AE0F-56DBB48CC817}"/>
              </a:ext>
            </a:extLst>
          </p:cNvPr>
          <p:cNvGrpSpPr/>
          <p:nvPr/>
        </p:nvGrpSpPr>
        <p:grpSpPr>
          <a:xfrm>
            <a:off x="261257" y="2337318"/>
            <a:ext cx="5592147" cy="2183363"/>
            <a:chOff x="261257" y="2337318"/>
            <a:chExt cx="5592147" cy="2183363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0C6C7493-92CD-42CE-9D5C-8AD78F40ADF2}"/>
                </a:ext>
              </a:extLst>
            </p:cNvPr>
            <p:cNvSpPr/>
            <p:nvPr/>
          </p:nvSpPr>
          <p:spPr>
            <a:xfrm>
              <a:off x="261257" y="2337318"/>
              <a:ext cx="5592147" cy="2183363"/>
            </a:xfrm>
            <a:prstGeom prst="round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52405727-9D90-40EA-AB3D-0CA12D13EE9F}"/>
                </a:ext>
              </a:extLst>
            </p:cNvPr>
            <p:cNvSpPr/>
            <p:nvPr/>
          </p:nvSpPr>
          <p:spPr>
            <a:xfrm>
              <a:off x="422988" y="2367641"/>
              <a:ext cx="1368490" cy="2104053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/>
                <a:t>B &amp; PC</a:t>
              </a:r>
              <a:endParaRPr lang="en-AU" sz="2800" b="1"/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6EBFD2C5-22D4-4F38-9336-1FBCEFD57F94}"/>
                </a:ext>
              </a:extLst>
            </p:cNvPr>
            <p:cNvSpPr/>
            <p:nvPr/>
          </p:nvSpPr>
          <p:spPr>
            <a:xfrm>
              <a:off x="1953208" y="2367641"/>
              <a:ext cx="2189583" cy="2104053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/>
                <a:t>CC</a:t>
              </a:r>
              <a:endParaRPr lang="en-AU" sz="2800" b="1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ED325E38-A351-4554-9333-65B6658FC52A}"/>
                </a:ext>
              </a:extLst>
            </p:cNvPr>
            <p:cNvSpPr/>
            <p:nvPr/>
          </p:nvSpPr>
          <p:spPr>
            <a:xfrm>
              <a:off x="4232988" y="2367641"/>
              <a:ext cx="1368490" cy="2104053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/>
                <a:t>SEP</a:t>
              </a:r>
              <a:endParaRPr lang="en-AU" sz="2800" b="1"/>
            </a:p>
          </p:txBody>
        </p:sp>
      </p:grp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23B83C4-2A5B-4CED-86FF-12AAC1B6AA7E}"/>
              </a:ext>
            </a:extLst>
          </p:cNvPr>
          <p:cNvCxnSpPr/>
          <p:nvPr/>
        </p:nvCxnSpPr>
        <p:spPr>
          <a:xfrm>
            <a:off x="6478550" y="1250302"/>
            <a:ext cx="0" cy="4767943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F34C054-93A9-461C-8807-B6AC50DBD262}"/>
              </a:ext>
            </a:extLst>
          </p:cNvPr>
          <p:cNvSpPr txBox="1"/>
          <p:nvPr/>
        </p:nvSpPr>
        <p:spPr>
          <a:xfrm>
            <a:off x="6095999" y="424173"/>
            <a:ext cx="7651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/>
              <a:t>OR</a:t>
            </a:r>
            <a:endParaRPr lang="en-AU" sz="3600" b="1"/>
          </a:p>
        </p:txBody>
      </p:sp>
      <p:sp>
        <p:nvSpPr>
          <p:cNvPr id="11" name="Right Brace 10">
            <a:extLst>
              <a:ext uri="{FF2B5EF4-FFF2-40B4-BE49-F238E27FC236}">
                <a16:creationId xmlns:a16="http://schemas.microsoft.com/office/drawing/2014/main" id="{181C3255-C0D2-4169-AA49-03FDF435E383}"/>
              </a:ext>
            </a:extLst>
          </p:cNvPr>
          <p:cNvSpPr/>
          <p:nvPr/>
        </p:nvSpPr>
        <p:spPr>
          <a:xfrm rot="5400000">
            <a:off x="2747863" y="2178700"/>
            <a:ext cx="618928" cy="5592140"/>
          </a:xfrm>
          <a:prstGeom prst="rightBrace">
            <a:avLst>
              <a:gd name="adj1" fmla="val 225880"/>
              <a:gd name="adj2" fmla="val 50000"/>
            </a:avLst>
          </a:prstGeom>
          <a:solidFill>
            <a:schemeClr val="bg1"/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EA43C0-A500-41E9-AA4D-D8716BE55AD1}"/>
              </a:ext>
            </a:extLst>
          </p:cNvPr>
          <p:cNvSpPr txBox="1"/>
          <p:nvPr/>
        </p:nvSpPr>
        <p:spPr>
          <a:xfrm>
            <a:off x="2562811" y="5421086"/>
            <a:ext cx="989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40 feet</a:t>
            </a:r>
            <a:endParaRPr lang="en-AU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F4F9F71-A189-4B73-8237-DE4A1559D293}"/>
              </a:ext>
            </a:extLst>
          </p:cNvPr>
          <p:cNvGrpSpPr/>
          <p:nvPr/>
        </p:nvGrpSpPr>
        <p:grpSpPr>
          <a:xfrm>
            <a:off x="7517367" y="1045904"/>
            <a:ext cx="3175514" cy="1435359"/>
            <a:chOff x="261257" y="2337318"/>
            <a:chExt cx="5592147" cy="2183363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80F47440-DA6D-4A90-899B-945C59C65D76}"/>
                </a:ext>
              </a:extLst>
            </p:cNvPr>
            <p:cNvSpPr/>
            <p:nvPr/>
          </p:nvSpPr>
          <p:spPr>
            <a:xfrm>
              <a:off x="261257" y="2337318"/>
              <a:ext cx="5592147" cy="2183363"/>
            </a:xfrm>
            <a:prstGeom prst="round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00AAEFE6-AA96-4A56-A823-4172508454C7}"/>
                </a:ext>
              </a:extLst>
            </p:cNvPr>
            <p:cNvSpPr/>
            <p:nvPr/>
          </p:nvSpPr>
          <p:spPr>
            <a:xfrm>
              <a:off x="422986" y="2367642"/>
              <a:ext cx="3042359" cy="2104053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/>
                <a:t>B &amp; PC</a:t>
              </a:r>
              <a:endParaRPr lang="en-AU" sz="2800" b="1"/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7F0FE285-B05A-4214-91BA-79266820619A}"/>
                </a:ext>
              </a:extLst>
            </p:cNvPr>
            <p:cNvSpPr/>
            <p:nvPr/>
          </p:nvSpPr>
          <p:spPr>
            <a:xfrm>
              <a:off x="3520150" y="2367642"/>
              <a:ext cx="1964664" cy="2104053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/>
                <a:t>CC</a:t>
              </a:r>
              <a:endParaRPr lang="en-AU" sz="2800" b="1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FD441D7-4BD1-470B-A1CF-509054145394}"/>
              </a:ext>
            </a:extLst>
          </p:cNvPr>
          <p:cNvGrpSpPr/>
          <p:nvPr/>
        </p:nvGrpSpPr>
        <p:grpSpPr>
          <a:xfrm>
            <a:off x="7517367" y="4888072"/>
            <a:ext cx="3175514" cy="1435359"/>
            <a:chOff x="261257" y="2337318"/>
            <a:chExt cx="5592147" cy="2183363"/>
          </a:xfrm>
        </p:grpSpPr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EBAED09A-7206-4E51-8D6E-F7EEC5416256}"/>
                </a:ext>
              </a:extLst>
            </p:cNvPr>
            <p:cNvSpPr/>
            <p:nvPr/>
          </p:nvSpPr>
          <p:spPr>
            <a:xfrm>
              <a:off x="261257" y="2337318"/>
              <a:ext cx="5592147" cy="2183363"/>
            </a:xfrm>
            <a:prstGeom prst="round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9C5E9D95-B897-4FCF-89E2-3F570271CA4F}"/>
                </a:ext>
              </a:extLst>
            </p:cNvPr>
            <p:cNvSpPr/>
            <p:nvPr/>
          </p:nvSpPr>
          <p:spPr>
            <a:xfrm>
              <a:off x="562492" y="2367642"/>
              <a:ext cx="5038986" cy="2104053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/>
                <a:t>SEP</a:t>
              </a:r>
              <a:endParaRPr lang="en-AU" sz="2800" b="1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EB20D12-414B-4E86-BBF5-961857FC943B}"/>
              </a:ext>
            </a:extLst>
          </p:cNvPr>
          <p:cNvGrpSpPr/>
          <p:nvPr/>
        </p:nvGrpSpPr>
        <p:grpSpPr>
          <a:xfrm>
            <a:off x="7517367" y="2966988"/>
            <a:ext cx="3175514" cy="1435359"/>
            <a:chOff x="261257" y="2337318"/>
            <a:chExt cx="5592147" cy="2183363"/>
          </a:xfrm>
        </p:grpSpPr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4FC8C2BF-5E24-4F21-B7AB-AEBFB645FA40}"/>
                </a:ext>
              </a:extLst>
            </p:cNvPr>
            <p:cNvSpPr/>
            <p:nvPr/>
          </p:nvSpPr>
          <p:spPr>
            <a:xfrm>
              <a:off x="261257" y="2337318"/>
              <a:ext cx="5592147" cy="2183363"/>
            </a:xfrm>
            <a:prstGeom prst="round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4711DEEB-B0CB-4444-872C-D924ED375C98}"/>
                </a:ext>
              </a:extLst>
            </p:cNvPr>
            <p:cNvSpPr/>
            <p:nvPr/>
          </p:nvSpPr>
          <p:spPr>
            <a:xfrm>
              <a:off x="422987" y="2367642"/>
              <a:ext cx="3622961" cy="2104053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/>
                <a:t>CC</a:t>
              </a:r>
              <a:endParaRPr lang="en-AU" sz="2800" b="1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id="{95B42D4E-8B23-44E6-81FB-42F34B6E9064}"/>
                </a:ext>
              </a:extLst>
            </p:cNvPr>
            <p:cNvSpPr/>
            <p:nvPr/>
          </p:nvSpPr>
          <p:spPr>
            <a:xfrm>
              <a:off x="4177402" y="2367642"/>
              <a:ext cx="1424076" cy="2104053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/>
                <a:t>SEP</a:t>
              </a:r>
              <a:endParaRPr lang="en-AU" sz="2800" b="1"/>
            </a:p>
          </p:txBody>
        </p:sp>
      </p:grpSp>
      <p:sp>
        <p:nvSpPr>
          <p:cNvPr id="39" name="Plus Sign 38">
            <a:extLst>
              <a:ext uri="{FF2B5EF4-FFF2-40B4-BE49-F238E27FC236}">
                <a16:creationId xmlns:a16="http://schemas.microsoft.com/office/drawing/2014/main" id="{A5AE8DFE-9EEA-425B-9FE6-4828F457BB8F}"/>
              </a:ext>
            </a:extLst>
          </p:cNvPr>
          <p:cNvSpPr/>
          <p:nvPr/>
        </p:nvSpPr>
        <p:spPr>
          <a:xfrm>
            <a:off x="8888967" y="2481106"/>
            <a:ext cx="460313" cy="467377"/>
          </a:xfrm>
          <a:prstGeom prst="mathPlus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0" name="Plus Sign 39">
            <a:extLst>
              <a:ext uri="{FF2B5EF4-FFF2-40B4-BE49-F238E27FC236}">
                <a16:creationId xmlns:a16="http://schemas.microsoft.com/office/drawing/2014/main" id="{ACDB232D-F7F5-4C47-958B-9A3AB68D4FE2}"/>
              </a:ext>
            </a:extLst>
          </p:cNvPr>
          <p:cNvSpPr/>
          <p:nvPr/>
        </p:nvSpPr>
        <p:spPr>
          <a:xfrm>
            <a:off x="8888967" y="4412951"/>
            <a:ext cx="460313" cy="467377"/>
          </a:xfrm>
          <a:prstGeom prst="mathPlus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2" name="Right Brace 41">
            <a:extLst>
              <a:ext uri="{FF2B5EF4-FFF2-40B4-BE49-F238E27FC236}">
                <a16:creationId xmlns:a16="http://schemas.microsoft.com/office/drawing/2014/main" id="{23A31446-35DF-4ED4-BADF-5FB65E3638F3}"/>
              </a:ext>
            </a:extLst>
          </p:cNvPr>
          <p:cNvSpPr/>
          <p:nvPr/>
        </p:nvSpPr>
        <p:spPr>
          <a:xfrm>
            <a:off x="10870887" y="2808813"/>
            <a:ext cx="465664" cy="1739439"/>
          </a:xfrm>
          <a:prstGeom prst="rightBrace">
            <a:avLst>
              <a:gd name="adj1" fmla="val 225880"/>
              <a:gd name="adj2" fmla="val 50000"/>
            </a:avLst>
          </a:prstGeom>
          <a:solidFill>
            <a:schemeClr val="bg1"/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989F47D-AB03-4CB0-8641-89C3961A6C11}"/>
              </a:ext>
            </a:extLst>
          </p:cNvPr>
          <p:cNvSpPr txBox="1"/>
          <p:nvPr/>
        </p:nvSpPr>
        <p:spPr>
          <a:xfrm>
            <a:off x="11431752" y="3355366"/>
            <a:ext cx="7491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20/40 feet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413865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4">
            <a:extLst>
              <a:ext uri="{FF2B5EF4-FFF2-40B4-BE49-F238E27FC236}">
                <a16:creationId xmlns:a16="http://schemas.microsoft.com/office/drawing/2014/main" id="{42A5316D-ED2F-4F89-B4B4-8D9240B1A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8D43280C-B3C2-49E6-BB60-BAAFD48D93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57400"/>
            <a:ext cx="2743200" cy="27432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anchor="ctr">
            <a:normAutofit/>
          </a:bodyPr>
          <a:lstStyle/>
          <a:p>
            <a:pPr algn="ctr"/>
            <a:r>
              <a:rPr lang="en-US" altLang="zh-CN" sz="2600" u="sng">
                <a:solidFill>
                  <a:srgbClr val="FFFFFF"/>
                </a:solidFill>
                <a:ea typeface="+mj-lt"/>
                <a:cs typeface="+mj-lt"/>
              </a:rPr>
              <a:t>Risks and Resources</a:t>
            </a:r>
            <a:endParaRPr lang="zh-CN" sz="2600">
              <a:solidFill>
                <a:srgbClr val="FFFFFF"/>
              </a:solidFill>
            </a:endParaRPr>
          </a:p>
        </p:txBody>
      </p:sp>
      <p:graphicFrame>
        <p:nvGraphicFramePr>
          <p:cNvPr id="7" name="内容占位符 2">
            <a:extLst>
              <a:ext uri="{FF2B5EF4-FFF2-40B4-BE49-F238E27FC236}">
                <a16:creationId xmlns:a16="http://schemas.microsoft.com/office/drawing/2014/main" id="{BAD464A9-A630-42BD-811F-B940A5182FA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85371209"/>
              </p:ext>
            </p:extLst>
          </p:nvPr>
        </p:nvGraphicFramePr>
        <p:xfrm>
          <a:off x="4038600" y="1166648"/>
          <a:ext cx="7315200" cy="45247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64976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34348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6E0EBF-1358-C74F-9F05-4A83C46B82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6657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Milestone</a:t>
            </a:r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144863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图片 6">
            <a:extLst>
              <a:ext uri="{FF2B5EF4-FFF2-40B4-BE49-F238E27FC236}">
                <a16:creationId xmlns:a16="http://schemas.microsoft.com/office/drawing/2014/main" id="{1F0E4849-9DD4-4C2E-8FC9-A639C4E17F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3569" y="2509911"/>
            <a:ext cx="10589762" cy="399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3872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9137770BFC9914284C650A217C254A3" ma:contentTypeVersion="2" ma:contentTypeDescription="Create a new document." ma:contentTypeScope="" ma:versionID="19a497a630e39a857cf7533b14a8afff">
  <xsd:schema xmlns:xsd="http://www.w3.org/2001/XMLSchema" xmlns:xs="http://www.w3.org/2001/XMLSchema" xmlns:p="http://schemas.microsoft.com/office/2006/metadata/properties" xmlns:ns2="9401343b-181c-4122-8b2c-e63f5991c204" targetNamespace="http://schemas.microsoft.com/office/2006/metadata/properties" ma:root="true" ma:fieldsID="24827adea8e9d9595e73dbf1ba33194a" ns2:_="">
    <xsd:import namespace="9401343b-181c-4122-8b2c-e63f5991c20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401343b-181c-4122-8b2c-e63f5991c20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4409A9F-8D32-44CE-8F5E-39F8779569D4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1F39E6E1-DFC6-4CC2-B9CF-91162B026BD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401343b-181c-4122-8b2c-e63f5991c20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34C1CA7-3A85-48CE-9075-0F10C4ECAE6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宽屏</PresentationFormat>
  <Slides>13</Slides>
  <Notes>1</Notes>
  <HiddenSlides>0</HiddenSlide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14" baseType="lpstr">
      <vt:lpstr>Office Theme</vt:lpstr>
      <vt:lpstr>Tutorial T3  Derek Tan, Andre Oliver  Jessica Ying, Lily Zhang</vt:lpstr>
      <vt:lpstr>Roles</vt:lpstr>
      <vt:lpstr>Our Project</vt:lpstr>
      <vt:lpstr>Relavent Stakeholders</vt:lpstr>
      <vt:lpstr>Rendering Process Overview</vt:lpstr>
      <vt:lpstr>Rendering Process Components</vt:lpstr>
      <vt:lpstr>Preliminary Design Options</vt:lpstr>
      <vt:lpstr>Risks and Resources</vt:lpstr>
      <vt:lpstr>Milestone</vt:lpstr>
      <vt:lpstr>WBS using Gantt Chart </vt:lpstr>
      <vt:lpstr>Final Output of the Project</vt:lpstr>
      <vt:lpstr>Question time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Inset Farming</dc:title>
  <dc:creator>Haoxuan Tan</dc:creator>
  <cp:revision>6</cp:revision>
  <dcterms:created xsi:type="dcterms:W3CDTF">2019-08-06T07:03:58Z</dcterms:created>
  <dcterms:modified xsi:type="dcterms:W3CDTF">2019-08-09T03:07:43Z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0x01010009137770BFC9914284C650A217C254A3</vt:lpwstr>
  </property>
</Properties>
</file>